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6" r:id="rId15"/>
    <p:sldId id="270" r:id="rId16"/>
    <p:sldId id="271" r:id="rId17"/>
    <p:sldId id="272" r:id="rId18"/>
    <p:sldId id="273" r:id="rId19"/>
    <p:sldId id="274" r:id="rId20"/>
    <p:sldId id="275" r:id="rId21"/>
    <p:sldId id="25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4D6E48-AA1D-4E0F-9D57-088D3BC0EE60}" type="doc">
      <dgm:prSet loTypeId="urn:microsoft.com/office/officeart/2005/8/layout/lProcess1#1" loCatId="process" qsTypeId="urn:microsoft.com/office/officeart/2005/8/quickstyle/simple1#3" qsCatId="simple" csTypeId="urn:microsoft.com/office/officeart/2005/8/colors/accent0_1#1" csCatId="mainScheme" phldr="1"/>
      <dgm:spPr/>
      <dgm:t>
        <a:bodyPr/>
        <a:lstStyle/>
        <a:p>
          <a:endParaRPr lang="zh-CN" altLang="en-US"/>
        </a:p>
      </dgm:t>
    </dgm:pt>
    <dgm:pt modelId="{1E62C738-B542-432A-A6FB-B4F31C39C36E}">
      <dgm:prSet phldrT="[文本]" custT="1"/>
      <dgm:spPr>
        <a:xfrm>
          <a:off x="3582" y="1270781"/>
          <a:ext cx="2604783" cy="651195"/>
        </a:xfrm>
        <a:solidFill>
          <a:sysClr val="window" lastClr="FFFFFF">
            <a:hueOff val="0"/>
            <a:satOff val="0"/>
            <a:lumOff val="0"/>
            <a:alphaOff val="0"/>
          </a:sysClr>
        </a:solidFill>
        <a:ln w="25400" cap="flat" cmpd="sng" algn="ctr">
          <a:solidFill>
            <a:srgbClr val="8EB4E3"/>
          </a:solidFill>
          <a:prstDash val="solid"/>
        </a:ln>
        <a:effectLst/>
      </dgm:spPr>
      <dgm:t>
        <a:bodyPr/>
        <a:lstStyle/>
        <a:p>
          <a:r>
            <a:rPr lang="zh-CN" altLang="en-US" sz="18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测试单位为企业</a:t>
          </a:r>
        </a:p>
      </dgm:t>
    </dgm:pt>
    <dgm:pt modelId="{88B4EAA3-7DA3-4D8A-94CA-09D680B54D75}" type="parTrans" cxnId="{C46C995E-1F41-4989-945A-85E542B37A97}">
      <dgm:prSet/>
      <dgm:spPr/>
      <dgm:t>
        <a:bodyPr/>
        <a:lstStyle/>
        <a:p>
          <a:endParaRPr lang="zh-CN" altLang="en-US"/>
        </a:p>
      </dgm:t>
    </dgm:pt>
    <dgm:pt modelId="{E9E61671-A712-4BCC-AD54-28D2CFD7D5E0}" type="sibTrans" cxnId="{C46C995E-1F41-4989-945A-85E542B37A97}">
      <dgm:prSet/>
      <dgm:spPr/>
      <dgm:t>
        <a:bodyPr/>
        <a:lstStyle/>
        <a:p>
          <a:endParaRPr lang="zh-CN" altLang="en-US"/>
        </a:p>
      </dgm:t>
    </dgm:pt>
    <dgm:pt modelId="{A60CB5B1-B8CB-49DB-9915-5331F18968B0}">
      <dgm:prSet phldrT="[文本]"/>
      <dgm:spPr>
        <a:xfrm>
          <a:off x="3582" y="3029010"/>
          <a:ext cx="2604783" cy="651195"/>
        </a:xfrm>
        <a:noFill/>
        <a:ln w="25400" cap="flat" cmpd="sng" algn="ctr">
          <a:solidFill>
            <a:srgbClr val="8EB4E3">
              <a:alpha val="90000"/>
            </a:srgbClr>
          </a:solidFill>
          <a:prstDash val="solid"/>
        </a:ln>
        <a:effectLst/>
      </dgm:spPr>
      <dgm:t>
        <a:bodyPr/>
        <a:lstStyle/>
        <a:p>
          <a:r>
            <a:rPr lang="zh-CN" altLang="en-US" b="0" i="0" dirty="0"/>
            <a:t>课题组登陆全国企业信用信息公示系统（</a:t>
          </a:r>
          <a:r>
            <a:rPr lang="en-US" altLang="en-US" b="0" i="0" dirty="0"/>
            <a:t>http://gsxt.saic.gov.cn/</a:t>
          </a:r>
          <a:r>
            <a:rPr lang="zh-CN" altLang="en-US" b="0" i="0" dirty="0"/>
            <a:t>）查询并打印企业资质</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45983EDB-690C-4523-8DB6-DE0FBDF2DBE0}" type="parTrans" cxnId="{263CF8BF-606F-4A8C-8FB7-AED9B5DA4AEC}">
      <dgm:prSet/>
      <dgm:spPr>
        <a:solidFill>
          <a:srgbClr val="B2C1DB"/>
        </a:solidFill>
      </dgm:spPr>
      <dgm:t>
        <a:bodyPr/>
        <a:lstStyle/>
        <a:p>
          <a:endParaRPr lang="zh-CN" altLang="en-US"/>
        </a:p>
      </dgm:t>
    </dgm:pt>
    <dgm:pt modelId="{FF9D354A-9962-49F8-B17D-E1C4A3C318CE}" type="sibTrans" cxnId="{263CF8BF-606F-4A8C-8FB7-AED9B5DA4AEC}">
      <dgm:prSet/>
      <dgm:spPr>
        <a:xfrm rot="5400000">
          <a:off x="1248995" y="3737186"/>
          <a:ext cx="113959" cy="113959"/>
        </a:xfrm>
        <a:solidFill>
          <a:srgbClr val="B2C1DB"/>
        </a:solidFill>
        <a:ln>
          <a:noFill/>
        </a:ln>
        <a:effectLst/>
      </dgm:spPr>
      <dgm:t>
        <a:bodyPr/>
        <a:lstStyle/>
        <a:p>
          <a:endParaRPr lang="zh-CN" altLang="en-US"/>
        </a:p>
      </dgm:t>
    </dgm:pt>
    <dgm:pt modelId="{FA3362D1-E6AB-4D3A-A809-EB2283A288DF}">
      <dgm:prSet phldrT="[文本]" custT="1"/>
      <dgm:spPr>
        <a:xfrm>
          <a:off x="2973036" y="1270781"/>
          <a:ext cx="2604783" cy="651195"/>
        </a:xfrm>
        <a:solidFill>
          <a:sysClr val="window" lastClr="FFFFFF">
            <a:hueOff val="0"/>
            <a:satOff val="0"/>
            <a:lumOff val="0"/>
            <a:alphaOff val="0"/>
          </a:sysClr>
        </a:solidFill>
        <a:ln w="25400" cap="flat" cmpd="sng" algn="ctr">
          <a:solidFill>
            <a:srgbClr val="8EB4E3"/>
          </a:solidFill>
          <a:prstDash val="solid"/>
        </a:ln>
        <a:effectLst/>
      </dgm:spPr>
      <dgm:t>
        <a:bodyPr/>
        <a:lstStyle/>
        <a:p>
          <a:r>
            <a:rPr lang="zh-CN" altLang="en-US" sz="18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测试单位为事业单位</a:t>
          </a:r>
        </a:p>
      </dgm:t>
    </dgm:pt>
    <dgm:pt modelId="{41DE88E3-E653-4F76-A0BD-953E4948C551}" type="parTrans" cxnId="{C06DA371-8AF2-4B35-B4CC-6EA33053F251}">
      <dgm:prSet/>
      <dgm:spPr/>
      <dgm:t>
        <a:bodyPr/>
        <a:lstStyle/>
        <a:p>
          <a:endParaRPr lang="zh-CN" altLang="en-US"/>
        </a:p>
      </dgm:t>
    </dgm:pt>
    <dgm:pt modelId="{A6E78BF8-5DD1-472C-894F-D2AC31630795}" type="sibTrans" cxnId="{C06DA371-8AF2-4B35-B4CC-6EA33053F251}">
      <dgm:prSet/>
      <dgm:spPr/>
      <dgm:t>
        <a:bodyPr/>
        <a:lstStyle/>
        <a:p>
          <a:endParaRPr lang="zh-CN" altLang="en-US"/>
        </a:p>
      </dgm:t>
    </dgm:pt>
    <dgm:pt modelId="{807BD562-055A-4001-BCCC-3ABC4ACFA949}">
      <dgm:prSet phldrT="[文本]" custT="1"/>
      <dgm:spPr>
        <a:xfrm>
          <a:off x="2973036" y="2149896"/>
          <a:ext cx="2604783" cy="651195"/>
        </a:xfrm>
        <a:noFill/>
        <a:ln w="25400" cap="flat" cmpd="sng" algn="ctr">
          <a:solidFill>
            <a:srgbClr val="8EB4E3">
              <a:alpha val="90000"/>
            </a:srgbClr>
          </a:solidFill>
          <a:prstDash val="solid"/>
        </a:ln>
        <a:effectLst/>
      </dgm:spPr>
      <dgm:t>
        <a:bodyPr/>
        <a:lstStyle/>
        <a:p>
          <a:r>
            <a:rPr lang="zh-CN" altLang="en-US" sz="1100" dirty="0">
              <a:solidFill>
                <a:sysClr val="windowText" lastClr="000000">
                  <a:hueOff val="0"/>
                  <a:satOff val="0"/>
                  <a:lumOff val="0"/>
                  <a:alphaOff val="0"/>
                </a:sysClr>
              </a:solidFill>
              <a:latin typeface="Calibri" panose="020F0502020204030204"/>
              <a:ea typeface="宋体" panose="02010600030101010101" pitchFamily="2" charset="-122"/>
              <a:cs typeface="+mn-cs"/>
            </a:rPr>
            <a:t>与测试单位签订测试协议（一式四份）</a:t>
          </a:r>
        </a:p>
      </dgm:t>
    </dgm:pt>
    <dgm:pt modelId="{0D503B9F-F914-4C4D-A133-2F6C96EEAC48}" type="parTrans" cxnId="{0B51B476-575F-4F5F-905F-FA2A804A1542}">
      <dgm:prSet/>
      <dgm:spPr>
        <a:xfrm rot="5400000">
          <a:off x="4218448" y="1978957"/>
          <a:ext cx="113959" cy="113959"/>
        </a:xfrm>
        <a:solidFill>
          <a:srgbClr val="B2C1DB"/>
        </a:solidFill>
        <a:ln>
          <a:noFill/>
        </a:ln>
        <a:effectLst/>
      </dgm:spPr>
      <dgm:t>
        <a:bodyPr/>
        <a:lstStyle/>
        <a:p>
          <a:endParaRPr lang="zh-CN" altLang="en-US"/>
        </a:p>
      </dgm:t>
    </dgm:pt>
    <dgm:pt modelId="{75686DE4-53AF-438F-BC77-1AF5E0C18932}" type="sibTrans" cxnId="{0B51B476-575F-4F5F-905F-FA2A804A1542}">
      <dgm:prSet/>
      <dgm:spPr>
        <a:xfrm rot="5400000">
          <a:off x="4218448" y="2858071"/>
          <a:ext cx="113959" cy="113959"/>
        </a:xfrm>
        <a:solidFill>
          <a:srgbClr val="B2C1DB"/>
        </a:solidFill>
        <a:ln>
          <a:noFill/>
        </a:ln>
        <a:effectLst/>
      </dgm:spPr>
      <dgm:t>
        <a:bodyPr/>
        <a:lstStyle/>
        <a:p>
          <a:endParaRPr lang="zh-CN" altLang="en-US"/>
        </a:p>
      </dgm:t>
    </dgm:pt>
    <dgm:pt modelId="{CBEE7F2C-CE59-40FA-BC9B-1A97A6C73077}">
      <dgm:prSet phldrT="[文本]"/>
      <dgm:spPr>
        <a:xfrm>
          <a:off x="2973036" y="3908125"/>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课题组进行财务管理系统预约报销</a:t>
          </a:r>
        </a:p>
      </dgm:t>
    </dgm:pt>
    <dgm:pt modelId="{F482E226-5165-4D6B-9615-715C453B421E}" type="parTrans" cxnId="{0299C664-06CB-45F3-A1F7-B87068B61179}">
      <dgm:prSet/>
      <dgm:spPr/>
      <dgm:t>
        <a:bodyPr/>
        <a:lstStyle/>
        <a:p>
          <a:endParaRPr lang="zh-CN" altLang="en-US"/>
        </a:p>
      </dgm:t>
    </dgm:pt>
    <dgm:pt modelId="{B6367EA1-5EFE-4D11-9C6F-01C8BE5CF445}" type="sibTrans" cxnId="{0299C664-06CB-45F3-A1F7-B87068B61179}">
      <dgm:prSet/>
      <dgm:spPr>
        <a:xfrm rot="5400000">
          <a:off x="4218448" y="4616300"/>
          <a:ext cx="113959" cy="113959"/>
        </a:xfrm>
        <a:solidFill>
          <a:srgbClr val="B2C1DB"/>
        </a:solidFill>
        <a:ln>
          <a:noFill/>
        </a:ln>
        <a:effectLst/>
      </dgm:spPr>
      <dgm:t>
        <a:bodyPr/>
        <a:lstStyle/>
        <a:p>
          <a:endParaRPr lang="zh-CN" altLang="en-US"/>
        </a:p>
      </dgm:t>
    </dgm:pt>
    <dgm:pt modelId="{12BF47C2-56C4-451C-8F7F-0AA46531D28D}">
      <dgm:prSet phldrT="[文本]"/>
      <dgm:spPr>
        <a:xfrm>
          <a:off x="3582" y="3908125"/>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企业承诺函（注册资本﹤</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500</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万元）</a:t>
          </a:r>
        </a:p>
      </dgm:t>
    </dgm:pt>
    <dgm:pt modelId="{885A8B2D-85FA-4ED8-8875-DE7AC19BD1E7}" type="parTrans" cxnId="{CAE8FE75-D1F4-4021-B229-09E19BF936D3}">
      <dgm:prSet/>
      <dgm:spPr/>
      <dgm:t>
        <a:bodyPr/>
        <a:lstStyle/>
        <a:p>
          <a:endParaRPr lang="zh-CN" altLang="en-US"/>
        </a:p>
      </dgm:t>
    </dgm:pt>
    <dgm:pt modelId="{8C0B0487-B812-44FA-8CEE-F352109297DB}" type="sibTrans" cxnId="{CAE8FE75-D1F4-4021-B229-09E19BF936D3}">
      <dgm:prSet/>
      <dgm:spPr>
        <a:xfrm rot="5400000">
          <a:off x="1248995" y="4616300"/>
          <a:ext cx="113959" cy="113959"/>
        </a:xfrm>
        <a:solidFill>
          <a:srgbClr val="B2C1DB"/>
        </a:solidFill>
        <a:ln>
          <a:noFill/>
        </a:ln>
        <a:effectLst/>
      </dgm:spPr>
      <dgm:t>
        <a:bodyPr/>
        <a:lstStyle/>
        <a:p>
          <a:endParaRPr lang="zh-CN" altLang="en-US"/>
        </a:p>
      </dgm:t>
    </dgm:pt>
    <dgm:pt modelId="{4AF048BD-B9E7-41B4-8292-0F1D8A2F7669}">
      <dgm:prSet phldrT="[文本]"/>
      <dgm:spPr>
        <a:xfrm>
          <a:off x="3582" y="4787239"/>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携带报销材料（报销票据</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测试协议</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企业资质</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承诺函</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测试结果）到医院科研</a:t>
          </a:r>
          <a:r>
            <a:rPr lang="zh-CN" altLang="en-US" dirty="0" smtClean="0">
              <a:solidFill>
                <a:sysClr val="windowText" lastClr="000000">
                  <a:hueOff val="0"/>
                  <a:satOff val="0"/>
                  <a:lumOff val="0"/>
                  <a:alphaOff val="0"/>
                </a:sysClr>
              </a:solidFill>
              <a:latin typeface="Calibri" panose="020F0502020204030204"/>
              <a:ea typeface="宋体" panose="02010600030101010101" pitchFamily="2" charset="-122"/>
              <a:cs typeface="+mn-cs"/>
            </a:rPr>
            <a:t>处审核</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BD546C03-A5E4-4E1C-BC48-3E84732B737F}" type="parTrans" cxnId="{7577BFEC-1254-4796-B9F5-4E9D801159A6}">
      <dgm:prSet/>
      <dgm:spPr/>
      <dgm:t>
        <a:bodyPr/>
        <a:lstStyle/>
        <a:p>
          <a:endParaRPr lang="zh-CN" altLang="en-US"/>
        </a:p>
      </dgm:t>
    </dgm:pt>
    <dgm:pt modelId="{BEAAE248-9596-4EB4-A276-687B225D8A0E}" type="sibTrans" cxnId="{7577BFEC-1254-4796-B9F5-4E9D801159A6}">
      <dgm:prSet/>
      <dgm:spPr>
        <a:xfrm rot="5400000">
          <a:off x="1248995" y="5495415"/>
          <a:ext cx="113959" cy="113959"/>
        </a:xfrm>
        <a:solidFill>
          <a:srgbClr val="B2C1DB"/>
        </a:solidFill>
        <a:ln>
          <a:noFill/>
        </a:ln>
        <a:effectLst/>
      </dgm:spPr>
      <dgm:t>
        <a:bodyPr/>
        <a:lstStyle/>
        <a:p>
          <a:endParaRPr lang="zh-CN" altLang="en-US"/>
        </a:p>
      </dgm:t>
    </dgm:pt>
    <dgm:pt modelId="{671B3CE5-47A6-4771-B2BC-9E7805F8C1A7}">
      <dgm:prSet phldrT="[文本]"/>
      <dgm:spPr>
        <a:xfrm>
          <a:off x="3582" y="5666354"/>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医院科研财务人员携带相关材料到大学科技处复核后至校财务处报销</a:t>
          </a:r>
        </a:p>
      </dgm:t>
    </dgm:pt>
    <dgm:pt modelId="{09DD5615-A8D1-4912-8478-BB4C4107097F}" type="parTrans" cxnId="{8CEFA5CB-4084-4079-9003-711672ACDF07}">
      <dgm:prSet/>
      <dgm:spPr/>
      <dgm:t>
        <a:bodyPr/>
        <a:lstStyle/>
        <a:p>
          <a:endParaRPr lang="zh-CN" altLang="en-US"/>
        </a:p>
      </dgm:t>
    </dgm:pt>
    <dgm:pt modelId="{EA4117B3-90F5-44DB-953F-327D960F7E05}" type="sibTrans" cxnId="{8CEFA5CB-4084-4079-9003-711672ACDF07}">
      <dgm:prSet/>
      <dgm:spPr/>
      <dgm:t>
        <a:bodyPr/>
        <a:lstStyle/>
        <a:p>
          <a:endParaRPr lang="zh-CN" altLang="en-US"/>
        </a:p>
      </dgm:t>
    </dgm:pt>
    <dgm:pt modelId="{009A2FD2-EE0D-4103-9F99-60EA5E20BC58}">
      <dgm:prSet phldrT="[文本]"/>
      <dgm:spPr>
        <a:xfrm>
          <a:off x="2973036" y="3029010"/>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携带报销材料（报销票据</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测试协议</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承诺函</a:t>
          </a:r>
          <a:r>
            <a:rPr lang="en-US" altLang="zh-CN"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测试结果）到医院科研</a:t>
          </a:r>
          <a:r>
            <a:rPr lang="zh-CN" altLang="en-US" dirty="0" smtClean="0">
              <a:solidFill>
                <a:sysClr val="windowText" lastClr="000000">
                  <a:hueOff val="0"/>
                  <a:satOff val="0"/>
                  <a:lumOff val="0"/>
                  <a:alphaOff val="0"/>
                </a:sysClr>
              </a:solidFill>
              <a:latin typeface="Calibri" panose="020F0502020204030204"/>
              <a:ea typeface="宋体" panose="02010600030101010101" pitchFamily="2" charset="-122"/>
              <a:cs typeface="+mn-cs"/>
            </a:rPr>
            <a:t>处审核</a:t>
          </a:r>
          <a:endPar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5607E318-4A3B-4323-A1F3-684D11C55F22}" type="parTrans" cxnId="{323A5293-C4CA-4D4F-AB5D-8DCC2E13CD93}">
      <dgm:prSet/>
      <dgm:spPr/>
      <dgm:t>
        <a:bodyPr/>
        <a:lstStyle/>
        <a:p>
          <a:endParaRPr lang="zh-CN" altLang="en-US"/>
        </a:p>
      </dgm:t>
    </dgm:pt>
    <dgm:pt modelId="{EFED3485-C22E-4CAA-9F96-EE90EB31A668}" type="sibTrans" cxnId="{323A5293-C4CA-4D4F-AB5D-8DCC2E13CD93}">
      <dgm:prSet/>
      <dgm:spPr>
        <a:xfrm rot="5400000">
          <a:off x="4218448" y="3737186"/>
          <a:ext cx="113959" cy="113959"/>
        </a:xfrm>
        <a:solidFill>
          <a:srgbClr val="B2C1DB"/>
        </a:solidFill>
        <a:ln>
          <a:noFill/>
        </a:ln>
        <a:effectLst/>
      </dgm:spPr>
      <dgm:t>
        <a:bodyPr/>
        <a:lstStyle/>
        <a:p>
          <a:endParaRPr lang="zh-CN" altLang="en-US"/>
        </a:p>
      </dgm:t>
    </dgm:pt>
    <dgm:pt modelId="{A82E23CA-41D0-44B9-BE43-8EA153A85F60}">
      <dgm:prSet phldrT="[文本]"/>
      <dgm:spPr>
        <a:xfrm>
          <a:off x="2973036" y="4787239"/>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医院科研财务人员携带相关材料到大学科技处复核后至校财务处报销</a:t>
          </a:r>
        </a:p>
      </dgm:t>
    </dgm:pt>
    <dgm:pt modelId="{F6C41006-7E97-45DC-87E5-A4F3C1052E31}" type="parTrans" cxnId="{33DBA743-9C16-4FBC-A17E-8476AADD7B91}">
      <dgm:prSet/>
      <dgm:spPr/>
      <dgm:t>
        <a:bodyPr/>
        <a:lstStyle/>
        <a:p>
          <a:endParaRPr lang="zh-CN" altLang="en-US"/>
        </a:p>
      </dgm:t>
    </dgm:pt>
    <dgm:pt modelId="{63251C62-FF92-476E-A966-D6819B15381F}" type="sibTrans" cxnId="{33DBA743-9C16-4FBC-A17E-8476AADD7B91}">
      <dgm:prSet/>
      <dgm:spPr>
        <a:xfrm rot="5400000">
          <a:off x="4218448" y="5495415"/>
          <a:ext cx="113959" cy="113959"/>
        </a:xfrm>
        <a:solidFill>
          <a:sysClr val="windowText" lastClr="000000">
            <a:tint val="60000"/>
            <a:hueOff val="0"/>
            <a:satOff val="0"/>
            <a:lumOff val="0"/>
            <a:alphaOff val="0"/>
          </a:sysClr>
        </a:solidFill>
        <a:ln>
          <a:noFill/>
        </a:ln>
        <a:effectLst/>
      </dgm:spPr>
      <dgm:t>
        <a:bodyPr/>
        <a:lstStyle/>
        <a:p>
          <a:endParaRPr lang="zh-CN" altLang="en-US"/>
        </a:p>
      </dgm:t>
    </dgm:pt>
    <dgm:pt modelId="{8A2674F0-AF03-45CE-A22B-29B69F808BA1}">
      <dgm:prSet phldrT="[文本]" custT="1"/>
      <dgm:spPr>
        <a:xfrm>
          <a:off x="3582" y="3908125"/>
          <a:ext cx="2604783" cy="651195"/>
        </a:xfrm>
        <a:noFill/>
        <a:ln w="25400" cap="flat" cmpd="sng" algn="ctr">
          <a:solidFill>
            <a:srgbClr val="8EB4E3">
              <a:alpha val="90000"/>
            </a:srgbClr>
          </a:solidFill>
          <a:prstDash val="solid"/>
        </a:ln>
        <a:effectLst/>
      </dgm:spPr>
      <dgm:t>
        <a:bodyPr/>
        <a:lstStyle/>
        <a:p>
          <a:r>
            <a:rPr lang="zh-CN" altLang="en-US" sz="1100" dirty="0">
              <a:solidFill>
                <a:sysClr val="windowText" lastClr="000000">
                  <a:hueOff val="0"/>
                  <a:satOff val="0"/>
                  <a:lumOff val="0"/>
                  <a:alphaOff val="0"/>
                </a:sysClr>
              </a:solidFill>
              <a:latin typeface="Calibri" panose="020F0502020204030204"/>
              <a:ea typeface="宋体" panose="02010600030101010101" pitchFamily="2" charset="-122"/>
              <a:cs typeface="+mn-cs"/>
            </a:rPr>
            <a:t>与测试单位签订测试协议（一式四份）</a:t>
          </a:r>
        </a:p>
      </dgm:t>
    </dgm:pt>
    <dgm:pt modelId="{E5DD6EA4-4EFE-4525-8521-5201C0FBF949}" type="parTrans" cxnId="{FD33898B-313A-4DDE-BD2F-CA7AE7EF3363}">
      <dgm:prSet/>
      <dgm:spPr/>
      <dgm:t>
        <a:bodyPr/>
        <a:lstStyle/>
        <a:p>
          <a:endParaRPr lang="zh-CN" altLang="en-US"/>
        </a:p>
      </dgm:t>
    </dgm:pt>
    <dgm:pt modelId="{5059496E-9DA5-4F84-B42A-94A70BA1B2CA}" type="sibTrans" cxnId="{FD33898B-313A-4DDE-BD2F-CA7AE7EF3363}">
      <dgm:prSet/>
      <dgm:spPr>
        <a:solidFill>
          <a:srgbClr val="B2C1DB"/>
        </a:solidFill>
      </dgm:spPr>
      <dgm:t>
        <a:bodyPr/>
        <a:lstStyle/>
        <a:p>
          <a:endParaRPr lang="zh-CN" altLang="en-US"/>
        </a:p>
      </dgm:t>
    </dgm:pt>
    <dgm:pt modelId="{BAE711AB-C9ED-43AB-89A5-61532B246787}">
      <dgm:prSet phldrT="[文本]"/>
      <dgm:spPr>
        <a:xfrm>
          <a:off x="3582" y="4787239"/>
          <a:ext cx="2604783" cy="651195"/>
        </a:xfrm>
        <a:noFill/>
        <a:ln w="25400" cap="flat" cmpd="sng" algn="ctr">
          <a:solidFill>
            <a:srgbClr val="8EB4E3">
              <a:alpha val="90000"/>
            </a:srgbClr>
          </a:solidFill>
          <a:prstDash val="solid"/>
        </a:ln>
        <a:effectLst/>
      </dgm:spPr>
      <dgm:t>
        <a:bodyPr/>
        <a:lstStyle/>
        <a:p>
          <a:r>
            <a:rPr lang="zh-CN" altLang="en-US" dirty="0">
              <a:solidFill>
                <a:sysClr val="windowText" lastClr="000000">
                  <a:hueOff val="0"/>
                  <a:satOff val="0"/>
                  <a:lumOff val="0"/>
                  <a:alphaOff val="0"/>
                </a:sysClr>
              </a:solidFill>
              <a:latin typeface="Calibri" panose="020F0502020204030204"/>
              <a:ea typeface="宋体" panose="02010600030101010101" pitchFamily="2" charset="-122"/>
              <a:cs typeface="+mn-cs"/>
            </a:rPr>
            <a:t>课题组进行财务管理系统预约报销</a:t>
          </a:r>
        </a:p>
      </dgm:t>
    </dgm:pt>
    <dgm:pt modelId="{5FFD3F59-214F-4AA3-BE30-AFD757A76900}" type="parTrans" cxnId="{70AAF5B1-528F-421A-8301-15C16999C399}">
      <dgm:prSet/>
      <dgm:spPr/>
      <dgm:t>
        <a:bodyPr/>
        <a:lstStyle/>
        <a:p>
          <a:endParaRPr lang="zh-CN" altLang="en-US"/>
        </a:p>
      </dgm:t>
    </dgm:pt>
    <dgm:pt modelId="{FBFD7004-6FC9-4363-BB6A-41B15886839E}" type="sibTrans" cxnId="{70AAF5B1-528F-421A-8301-15C16999C399}">
      <dgm:prSet/>
      <dgm:spPr>
        <a:solidFill>
          <a:srgbClr val="B2C1DB"/>
        </a:solidFill>
      </dgm:spPr>
      <dgm:t>
        <a:bodyPr/>
        <a:lstStyle/>
        <a:p>
          <a:endParaRPr lang="zh-CN" altLang="en-US"/>
        </a:p>
      </dgm:t>
    </dgm:pt>
    <dgm:pt modelId="{E5C7B2FB-3ADC-4459-B265-EFC5831F2C40}" type="pres">
      <dgm:prSet presAssocID="{EF4D6E48-AA1D-4E0F-9D57-088D3BC0EE60}" presName="Name0" presStyleCnt="0">
        <dgm:presLayoutVars>
          <dgm:dir/>
          <dgm:animLvl val="lvl"/>
          <dgm:resizeHandles val="exact"/>
        </dgm:presLayoutVars>
      </dgm:prSet>
      <dgm:spPr/>
      <dgm:t>
        <a:bodyPr/>
        <a:lstStyle/>
        <a:p>
          <a:endParaRPr lang="zh-CN" altLang="en-US"/>
        </a:p>
      </dgm:t>
    </dgm:pt>
    <dgm:pt modelId="{566055A7-B00B-4114-B66E-62934A9602D3}" type="pres">
      <dgm:prSet presAssocID="{1E62C738-B542-432A-A6FB-B4F31C39C36E}" presName="vertFlow" presStyleCnt="0"/>
      <dgm:spPr/>
    </dgm:pt>
    <dgm:pt modelId="{93A6AC93-A472-43C6-9E2B-4866A5B0E863}" type="pres">
      <dgm:prSet presAssocID="{1E62C738-B542-432A-A6FB-B4F31C39C36E}" presName="header" presStyleLbl="node1" presStyleIdx="0" presStyleCnt="2" custScaleY="55376"/>
      <dgm:spPr>
        <a:prstGeom prst="roundRect">
          <a:avLst>
            <a:gd name="adj" fmla="val 10000"/>
          </a:avLst>
        </a:prstGeom>
      </dgm:spPr>
      <dgm:t>
        <a:bodyPr/>
        <a:lstStyle/>
        <a:p>
          <a:endParaRPr lang="zh-CN" altLang="en-US"/>
        </a:p>
      </dgm:t>
    </dgm:pt>
    <dgm:pt modelId="{517A7F6E-81AC-4F5C-9F11-514F99F9EB12}" type="pres">
      <dgm:prSet presAssocID="{45983EDB-690C-4523-8DB6-DE0FBDF2DBE0}" presName="parTrans" presStyleLbl="sibTrans2D1" presStyleIdx="0" presStyleCnt="10"/>
      <dgm:spPr/>
      <dgm:t>
        <a:bodyPr/>
        <a:lstStyle/>
        <a:p>
          <a:endParaRPr lang="zh-CN" altLang="en-US"/>
        </a:p>
      </dgm:t>
    </dgm:pt>
    <dgm:pt modelId="{EBA52147-1608-4646-B756-E88AF3AB1771}" type="pres">
      <dgm:prSet presAssocID="{A60CB5B1-B8CB-49DB-9915-5331F18968B0}" presName="child" presStyleLbl="alignAccFollowNode1" presStyleIdx="0" presStyleCnt="10">
        <dgm:presLayoutVars>
          <dgm:chMax val="0"/>
          <dgm:bulletEnabled val="1"/>
        </dgm:presLayoutVars>
      </dgm:prSet>
      <dgm:spPr>
        <a:prstGeom prst="roundRect">
          <a:avLst>
            <a:gd name="adj" fmla="val 10000"/>
          </a:avLst>
        </a:prstGeom>
      </dgm:spPr>
      <dgm:t>
        <a:bodyPr/>
        <a:lstStyle/>
        <a:p>
          <a:endParaRPr lang="zh-CN" altLang="en-US"/>
        </a:p>
      </dgm:t>
    </dgm:pt>
    <dgm:pt modelId="{6DF3DB84-2BC8-4381-80C8-735677B4A7B0}" type="pres">
      <dgm:prSet presAssocID="{FF9D354A-9962-49F8-B17D-E1C4A3C318CE}" presName="sibTrans" presStyleLbl="sibTrans2D1" presStyleIdx="1" presStyleCnt="10"/>
      <dgm:spPr>
        <a:prstGeom prst="rightArrow">
          <a:avLst>
            <a:gd name="adj1" fmla="val 66700"/>
            <a:gd name="adj2" fmla="val 50000"/>
          </a:avLst>
        </a:prstGeom>
      </dgm:spPr>
      <dgm:t>
        <a:bodyPr/>
        <a:lstStyle/>
        <a:p>
          <a:endParaRPr lang="zh-CN" altLang="en-US"/>
        </a:p>
      </dgm:t>
    </dgm:pt>
    <dgm:pt modelId="{F84C95D4-784E-474F-9DEC-D8420FC8B2EE}" type="pres">
      <dgm:prSet presAssocID="{12BF47C2-56C4-451C-8F7F-0AA46531D28D}" presName="child" presStyleLbl="alignAccFollowNode1" presStyleIdx="1" presStyleCnt="10" custScaleY="51767">
        <dgm:presLayoutVars>
          <dgm:chMax val="0"/>
          <dgm:bulletEnabled val="1"/>
        </dgm:presLayoutVars>
      </dgm:prSet>
      <dgm:spPr>
        <a:prstGeom prst="roundRect">
          <a:avLst>
            <a:gd name="adj" fmla="val 10000"/>
          </a:avLst>
        </a:prstGeom>
      </dgm:spPr>
      <dgm:t>
        <a:bodyPr/>
        <a:lstStyle/>
        <a:p>
          <a:endParaRPr lang="zh-CN" altLang="en-US"/>
        </a:p>
      </dgm:t>
    </dgm:pt>
    <dgm:pt modelId="{20E37C98-19CE-405F-9113-3A153DD34D0D}" type="pres">
      <dgm:prSet presAssocID="{8C0B0487-B812-44FA-8CEE-F352109297DB}" presName="sibTrans" presStyleLbl="sibTrans2D1" presStyleIdx="2" presStyleCnt="10"/>
      <dgm:spPr>
        <a:prstGeom prst="rightArrow">
          <a:avLst>
            <a:gd name="adj1" fmla="val 66700"/>
            <a:gd name="adj2" fmla="val 50000"/>
          </a:avLst>
        </a:prstGeom>
      </dgm:spPr>
      <dgm:t>
        <a:bodyPr/>
        <a:lstStyle/>
        <a:p>
          <a:endParaRPr lang="zh-CN" altLang="en-US"/>
        </a:p>
      </dgm:t>
    </dgm:pt>
    <dgm:pt modelId="{1CABDAC7-9A41-43D3-98A2-1FFAA0D04CFE}" type="pres">
      <dgm:prSet presAssocID="{8A2674F0-AF03-45CE-A22B-29B69F808BA1}" presName="child" presStyleLbl="alignAccFollowNode1" presStyleIdx="2" presStyleCnt="10" custScaleY="48238">
        <dgm:presLayoutVars>
          <dgm:chMax val="0"/>
          <dgm:bulletEnabled val="1"/>
        </dgm:presLayoutVars>
      </dgm:prSet>
      <dgm:spPr/>
      <dgm:t>
        <a:bodyPr/>
        <a:lstStyle/>
        <a:p>
          <a:endParaRPr lang="zh-CN" altLang="en-US"/>
        </a:p>
      </dgm:t>
    </dgm:pt>
    <dgm:pt modelId="{CCFA3C29-3184-46D0-9955-7C42E3164C91}" type="pres">
      <dgm:prSet presAssocID="{5059496E-9DA5-4F84-B42A-94A70BA1B2CA}" presName="sibTrans" presStyleLbl="sibTrans2D1" presStyleIdx="3" presStyleCnt="10"/>
      <dgm:spPr/>
      <dgm:t>
        <a:bodyPr/>
        <a:lstStyle/>
        <a:p>
          <a:endParaRPr lang="zh-CN" altLang="en-US"/>
        </a:p>
      </dgm:t>
    </dgm:pt>
    <dgm:pt modelId="{BC0AD664-8BD8-4E38-A9ED-236D8E71062F}" type="pres">
      <dgm:prSet presAssocID="{4AF048BD-B9E7-41B4-8292-0F1D8A2F7669}" presName="child" presStyleLbl="alignAccFollowNode1" presStyleIdx="3" presStyleCnt="10">
        <dgm:presLayoutVars>
          <dgm:chMax val="0"/>
          <dgm:bulletEnabled val="1"/>
        </dgm:presLayoutVars>
      </dgm:prSet>
      <dgm:spPr>
        <a:prstGeom prst="roundRect">
          <a:avLst>
            <a:gd name="adj" fmla="val 10000"/>
          </a:avLst>
        </a:prstGeom>
      </dgm:spPr>
      <dgm:t>
        <a:bodyPr/>
        <a:lstStyle/>
        <a:p>
          <a:endParaRPr lang="zh-CN" altLang="en-US"/>
        </a:p>
      </dgm:t>
    </dgm:pt>
    <dgm:pt modelId="{0ADA2912-C747-4BB0-B287-042EDF077300}" type="pres">
      <dgm:prSet presAssocID="{BEAAE248-9596-4EB4-A276-687B225D8A0E}" presName="sibTrans" presStyleLbl="sibTrans2D1" presStyleIdx="4" presStyleCnt="10"/>
      <dgm:spPr>
        <a:prstGeom prst="rightArrow">
          <a:avLst>
            <a:gd name="adj1" fmla="val 66700"/>
            <a:gd name="adj2" fmla="val 50000"/>
          </a:avLst>
        </a:prstGeom>
      </dgm:spPr>
      <dgm:t>
        <a:bodyPr/>
        <a:lstStyle/>
        <a:p>
          <a:endParaRPr lang="zh-CN" altLang="en-US"/>
        </a:p>
      </dgm:t>
    </dgm:pt>
    <dgm:pt modelId="{AAF90839-EC6D-44E4-A35E-CB5BEE52290C}" type="pres">
      <dgm:prSet presAssocID="{BAE711AB-C9ED-43AB-89A5-61532B246787}" presName="child" presStyleLbl="alignAccFollowNode1" presStyleIdx="4" presStyleCnt="10" custScaleY="53415">
        <dgm:presLayoutVars>
          <dgm:chMax val="0"/>
          <dgm:bulletEnabled val="1"/>
        </dgm:presLayoutVars>
      </dgm:prSet>
      <dgm:spPr/>
      <dgm:t>
        <a:bodyPr/>
        <a:lstStyle/>
        <a:p>
          <a:endParaRPr lang="zh-CN" altLang="en-US"/>
        </a:p>
      </dgm:t>
    </dgm:pt>
    <dgm:pt modelId="{D62C0325-ED1C-479F-A352-19DC9D9E0309}" type="pres">
      <dgm:prSet presAssocID="{FBFD7004-6FC9-4363-BB6A-41B15886839E}" presName="sibTrans" presStyleLbl="sibTrans2D1" presStyleIdx="5" presStyleCnt="10"/>
      <dgm:spPr/>
      <dgm:t>
        <a:bodyPr/>
        <a:lstStyle/>
        <a:p>
          <a:endParaRPr lang="zh-CN" altLang="en-US"/>
        </a:p>
      </dgm:t>
    </dgm:pt>
    <dgm:pt modelId="{A573D35D-6290-49C9-98C6-5AF4FD226C90}" type="pres">
      <dgm:prSet presAssocID="{671B3CE5-47A6-4771-B2BC-9E7805F8C1A7}" presName="child" presStyleLbl="alignAccFollowNode1" presStyleIdx="5" presStyleCnt="10" custScaleY="74325">
        <dgm:presLayoutVars>
          <dgm:chMax val="0"/>
          <dgm:bulletEnabled val="1"/>
        </dgm:presLayoutVars>
      </dgm:prSet>
      <dgm:spPr>
        <a:prstGeom prst="roundRect">
          <a:avLst>
            <a:gd name="adj" fmla="val 10000"/>
          </a:avLst>
        </a:prstGeom>
      </dgm:spPr>
      <dgm:t>
        <a:bodyPr/>
        <a:lstStyle/>
        <a:p>
          <a:endParaRPr lang="zh-CN" altLang="en-US"/>
        </a:p>
      </dgm:t>
    </dgm:pt>
    <dgm:pt modelId="{4BE5E19C-31D9-4F91-8E29-16A2F170A10D}" type="pres">
      <dgm:prSet presAssocID="{1E62C738-B542-432A-A6FB-B4F31C39C36E}" presName="hSp" presStyleCnt="0"/>
      <dgm:spPr/>
    </dgm:pt>
    <dgm:pt modelId="{0ED08ACC-86E8-4BFB-B9E9-29B81FBE3C04}" type="pres">
      <dgm:prSet presAssocID="{FA3362D1-E6AB-4D3A-A809-EB2283A288DF}" presName="vertFlow" presStyleCnt="0"/>
      <dgm:spPr/>
    </dgm:pt>
    <dgm:pt modelId="{80950887-F051-4051-B8F2-ABF43692F8EE}" type="pres">
      <dgm:prSet presAssocID="{FA3362D1-E6AB-4D3A-A809-EB2283A288DF}" presName="header" presStyleLbl="node1" presStyleIdx="1" presStyleCnt="2" custScaleY="51140"/>
      <dgm:spPr>
        <a:prstGeom prst="roundRect">
          <a:avLst>
            <a:gd name="adj" fmla="val 10000"/>
          </a:avLst>
        </a:prstGeom>
      </dgm:spPr>
      <dgm:t>
        <a:bodyPr/>
        <a:lstStyle/>
        <a:p>
          <a:endParaRPr lang="zh-CN" altLang="en-US"/>
        </a:p>
      </dgm:t>
    </dgm:pt>
    <dgm:pt modelId="{6FD6A8D4-B500-426C-846E-CE85ABBA30F3}" type="pres">
      <dgm:prSet presAssocID="{0D503B9F-F914-4C4D-A133-2F6C96EEAC48}" presName="parTrans" presStyleLbl="sibTrans2D1" presStyleIdx="6" presStyleCnt="10"/>
      <dgm:spPr>
        <a:prstGeom prst="rightArrow">
          <a:avLst>
            <a:gd name="adj1" fmla="val 66700"/>
            <a:gd name="adj2" fmla="val 50000"/>
          </a:avLst>
        </a:prstGeom>
      </dgm:spPr>
      <dgm:t>
        <a:bodyPr/>
        <a:lstStyle/>
        <a:p>
          <a:endParaRPr lang="zh-CN" altLang="en-US"/>
        </a:p>
      </dgm:t>
    </dgm:pt>
    <dgm:pt modelId="{C281A2CB-8083-4735-837F-15EA6DBBAE01}" type="pres">
      <dgm:prSet presAssocID="{807BD562-055A-4001-BCCC-3ABC4ACFA949}" presName="child" presStyleLbl="alignAccFollowNode1" presStyleIdx="6" presStyleCnt="10" custScaleY="70791">
        <dgm:presLayoutVars>
          <dgm:chMax val="0"/>
          <dgm:bulletEnabled val="1"/>
        </dgm:presLayoutVars>
      </dgm:prSet>
      <dgm:spPr>
        <a:prstGeom prst="roundRect">
          <a:avLst>
            <a:gd name="adj" fmla="val 10000"/>
          </a:avLst>
        </a:prstGeom>
      </dgm:spPr>
      <dgm:t>
        <a:bodyPr/>
        <a:lstStyle/>
        <a:p>
          <a:endParaRPr lang="zh-CN" altLang="en-US"/>
        </a:p>
      </dgm:t>
    </dgm:pt>
    <dgm:pt modelId="{9FF3501B-DB79-40E6-8276-3FD5B4DA8355}" type="pres">
      <dgm:prSet presAssocID="{75686DE4-53AF-438F-BC77-1AF5E0C18932}" presName="sibTrans" presStyleLbl="sibTrans2D1" presStyleIdx="7" presStyleCnt="10"/>
      <dgm:spPr>
        <a:prstGeom prst="rightArrow">
          <a:avLst>
            <a:gd name="adj1" fmla="val 66700"/>
            <a:gd name="adj2" fmla="val 50000"/>
          </a:avLst>
        </a:prstGeom>
      </dgm:spPr>
      <dgm:t>
        <a:bodyPr/>
        <a:lstStyle/>
        <a:p>
          <a:endParaRPr lang="zh-CN" altLang="en-US"/>
        </a:p>
      </dgm:t>
    </dgm:pt>
    <dgm:pt modelId="{E7EA5902-1692-4CD1-89A9-F4F3AD63C57E}" type="pres">
      <dgm:prSet presAssocID="{009A2FD2-EE0D-4103-9F99-60EA5E20BC58}" presName="child" presStyleLbl="alignAccFollowNode1" presStyleIdx="7" presStyleCnt="10">
        <dgm:presLayoutVars>
          <dgm:chMax val="0"/>
          <dgm:bulletEnabled val="1"/>
        </dgm:presLayoutVars>
      </dgm:prSet>
      <dgm:spPr>
        <a:prstGeom prst="roundRect">
          <a:avLst>
            <a:gd name="adj" fmla="val 10000"/>
          </a:avLst>
        </a:prstGeom>
      </dgm:spPr>
      <dgm:t>
        <a:bodyPr/>
        <a:lstStyle/>
        <a:p>
          <a:endParaRPr lang="zh-CN" altLang="en-US"/>
        </a:p>
      </dgm:t>
    </dgm:pt>
    <dgm:pt modelId="{EF1DF9D5-164F-403C-A902-E892571F96C2}" type="pres">
      <dgm:prSet presAssocID="{EFED3485-C22E-4CAA-9F96-EE90EB31A668}" presName="sibTrans" presStyleLbl="sibTrans2D1" presStyleIdx="8" presStyleCnt="10"/>
      <dgm:spPr>
        <a:prstGeom prst="rightArrow">
          <a:avLst>
            <a:gd name="adj1" fmla="val 66700"/>
            <a:gd name="adj2" fmla="val 50000"/>
          </a:avLst>
        </a:prstGeom>
      </dgm:spPr>
      <dgm:t>
        <a:bodyPr/>
        <a:lstStyle/>
        <a:p>
          <a:endParaRPr lang="zh-CN" altLang="en-US"/>
        </a:p>
      </dgm:t>
    </dgm:pt>
    <dgm:pt modelId="{4CD7E491-66EC-48C9-9BE4-5FE1CC08587B}" type="pres">
      <dgm:prSet presAssocID="{CBEE7F2C-CE59-40FA-BC9B-1A97A6C73077}" presName="child" presStyleLbl="alignAccFollowNode1" presStyleIdx="8" presStyleCnt="10" custScaleY="49744">
        <dgm:presLayoutVars>
          <dgm:chMax val="0"/>
          <dgm:bulletEnabled val="1"/>
        </dgm:presLayoutVars>
      </dgm:prSet>
      <dgm:spPr>
        <a:prstGeom prst="roundRect">
          <a:avLst>
            <a:gd name="adj" fmla="val 10000"/>
          </a:avLst>
        </a:prstGeom>
      </dgm:spPr>
      <dgm:t>
        <a:bodyPr/>
        <a:lstStyle/>
        <a:p>
          <a:endParaRPr lang="zh-CN" altLang="en-US"/>
        </a:p>
      </dgm:t>
    </dgm:pt>
    <dgm:pt modelId="{ADBE2101-56D8-4AC6-A7C0-AAF3060430BF}" type="pres">
      <dgm:prSet presAssocID="{B6367EA1-5EFE-4D11-9C6F-01C8BE5CF445}" presName="sibTrans" presStyleLbl="sibTrans2D1" presStyleIdx="9" presStyleCnt="10"/>
      <dgm:spPr>
        <a:prstGeom prst="rightArrow">
          <a:avLst>
            <a:gd name="adj1" fmla="val 66700"/>
            <a:gd name="adj2" fmla="val 50000"/>
          </a:avLst>
        </a:prstGeom>
      </dgm:spPr>
      <dgm:t>
        <a:bodyPr/>
        <a:lstStyle/>
        <a:p>
          <a:endParaRPr lang="zh-CN" altLang="en-US"/>
        </a:p>
      </dgm:t>
    </dgm:pt>
    <dgm:pt modelId="{6023C04A-AB6F-4232-8DF7-1BBA7AFCB2D7}" type="pres">
      <dgm:prSet presAssocID="{A82E23CA-41D0-44B9-BE43-8EA153A85F60}" presName="child" presStyleLbl="alignAccFollowNode1" presStyleIdx="9" presStyleCnt="10" custScaleY="77512">
        <dgm:presLayoutVars>
          <dgm:chMax val="0"/>
          <dgm:bulletEnabled val="1"/>
        </dgm:presLayoutVars>
      </dgm:prSet>
      <dgm:spPr>
        <a:prstGeom prst="roundRect">
          <a:avLst>
            <a:gd name="adj" fmla="val 10000"/>
          </a:avLst>
        </a:prstGeom>
      </dgm:spPr>
      <dgm:t>
        <a:bodyPr/>
        <a:lstStyle/>
        <a:p>
          <a:endParaRPr lang="zh-CN" altLang="en-US"/>
        </a:p>
      </dgm:t>
    </dgm:pt>
  </dgm:ptLst>
  <dgm:cxnLst>
    <dgm:cxn modelId="{33DBA743-9C16-4FBC-A17E-8476AADD7B91}" srcId="{FA3362D1-E6AB-4D3A-A809-EB2283A288DF}" destId="{A82E23CA-41D0-44B9-BE43-8EA153A85F60}" srcOrd="3" destOrd="0" parTransId="{F6C41006-7E97-45DC-87E5-A4F3C1052E31}" sibTransId="{63251C62-FF92-476E-A966-D6819B15381F}"/>
    <dgm:cxn modelId="{F38C6DB7-23FB-497B-BCD5-0046D22D72F7}" type="presOf" srcId="{671B3CE5-47A6-4771-B2BC-9E7805F8C1A7}" destId="{A573D35D-6290-49C9-98C6-5AF4FD226C90}" srcOrd="0" destOrd="0" presId="urn:microsoft.com/office/officeart/2005/8/layout/lProcess1#1"/>
    <dgm:cxn modelId="{B132EE53-6DDB-4CB2-A283-F57BE1B5613A}" type="presOf" srcId="{EFED3485-C22E-4CAA-9F96-EE90EB31A668}" destId="{EF1DF9D5-164F-403C-A902-E892571F96C2}" srcOrd="0" destOrd="0" presId="urn:microsoft.com/office/officeart/2005/8/layout/lProcess1#1"/>
    <dgm:cxn modelId="{AA525CD3-109A-47F3-A5AC-15B8594FDD79}" type="presOf" srcId="{A82E23CA-41D0-44B9-BE43-8EA153A85F60}" destId="{6023C04A-AB6F-4232-8DF7-1BBA7AFCB2D7}" srcOrd="0" destOrd="0" presId="urn:microsoft.com/office/officeart/2005/8/layout/lProcess1#1"/>
    <dgm:cxn modelId="{323A5293-C4CA-4D4F-AB5D-8DCC2E13CD93}" srcId="{FA3362D1-E6AB-4D3A-A809-EB2283A288DF}" destId="{009A2FD2-EE0D-4103-9F99-60EA5E20BC58}" srcOrd="1" destOrd="0" parTransId="{5607E318-4A3B-4323-A1F3-684D11C55F22}" sibTransId="{EFED3485-C22E-4CAA-9F96-EE90EB31A668}"/>
    <dgm:cxn modelId="{1EE60CFC-3365-4BC0-B6B7-7F5999569076}" type="presOf" srcId="{009A2FD2-EE0D-4103-9F99-60EA5E20BC58}" destId="{E7EA5902-1692-4CD1-89A9-F4F3AD63C57E}" srcOrd="0" destOrd="0" presId="urn:microsoft.com/office/officeart/2005/8/layout/lProcess1#1"/>
    <dgm:cxn modelId="{31B14270-8F29-4807-8857-F28CE505E1BB}" type="presOf" srcId="{FA3362D1-E6AB-4D3A-A809-EB2283A288DF}" destId="{80950887-F051-4051-B8F2-ABF43692F8EE}" srcOrd="0" destOrd="0" presId="urn:microsoft.com/office/officeart/2005/8/layout/lProcess1#1"/>
    <dgm:cxn modelId="{4C0FC0DA-F322-490E-92DA-5AA1939E84B1}" type="presOf" srcId="{4AF048BD-B9E7-41B4-8292-0F1D8A2F7669}" destId="{BC0AD664-8BD8-4E38-A9ED-236D8E71062F}" srcOrd="0" destOrd="0" presId="urn:microsoft.com/office/officeart/2005/8/layout/lProcess1#1"/>
    <dgm:cxn modelId="{0B51B476-575F-4F5F-905F-FA2A804A1542}" srcId="{FA3362D1-E6AB-4D3A-A809-EB2283A288DF}" destId="{807BD562-055A-4001-BCCC-3ABC4ACFA949}" srcOrd="0" destOrd="0" parTransId="{0D503B9F-F914-4C4D-A133-2F6C96EEAC48}" sibTransId="{75686DE4-53AF-438F-BC77-1AF5E0C18932}"/>
    <dgm:cxn modelId="{FEB32957-0AD8-49E7-A1E0-BDAAD994D24D}" type="presOf" srcId="{0D503B9F-F914-4C4D-A133-2F6C96EEAC48}" destId="{6FD6A8D4-B500-426C-846E-CE85ABBA30F3}" srcOrd="0" destOrd="0" presId="urn:microsoft.com/office/officeart/2005/8/layout/lProcess1#1"/>
    <dgm:cxn modelId="{227F7D60-914C-4570-93EE-CB42197D5B94}" type="presOf" srcId="{BAE711AB-C9ED-43AB-89A5-61532B246787}" destId="{AAF90839-EC6D-44E4-A35E-CB5BEE52290C}" srcOrd="0" destOrd="0" presId="urn:microsoft.com/office/officeart/2005/8/layout/lProcess1#1"/>
    <dgm:cxn modelId="{8CEFA5CB-4084-4079-9003-711672ACDF07}" srcId="{1E62C738-B542-432A-A6FB-B4F31C39C36E}" destId="{671B3CE5-47A6-4771-B2BC-9E7805F8C1A7}" srcOrd="5" destOrd="0" parTransId="{09DD5615-A8D1-4912-8478-BB4C4107097F}" sibTransId="{EA4117B3-90F5-44DB-953F-327D960F7E05}"/>
    <dgm:cxn modelId="{0DE22E59-1647-45FA-9054-9E88D75D635F}" type="presOf" srcId="{807BD562-055A-4001-BCCC-3ABC4ACFA949}" destId="{C281A2CB-8083-4735-837F-15EA6DBBAE01}" srcOrd="0" destOrd="0" presId="urn:microsoft.com/office/officeart/2005/8/layout/lProcess1#1"/>
    <dgm:cxn modelId="{CAE8FE75-D1F4-4021-B229-09E19BF936D3}" srcId="{1E62C738-B542-432A-A6FB-B4F31C39C36E}" destId="{12BF47C2-56C4-451C-8F7F-0AA46531D28D}" srcOrd="1" destOrd="0" parTransId="{885A8B2D-85FA-4ED8-8875-DE7AC19BD1E7}" sibTransId="{8C0B0487-B812-44FA-8CEE-F352109297DB}"/>
    <dgm:cxn modelId="{8526BB40-45E9-4148-B85F-90002AB863D9}" type="presOf" srcId="{1E62C738-B542-432A-A6FB-B4F31C39C36E}" destId="{93A6AC93-A472-43C6-9E2B-4866A5B0E863}" srcOrd="0" destOrd="0" presId="urn:microsoft.com/office/officeart/2005/8/layout/lProcess1#1"/>
    <dgm:cxn modelId="{5BD88C9A-EBF0-4864-B488-1E802310AE0C}" type="presOf" srcId="{EF4D6E48-AA1D-4E0F-9D57-088D3BC0EE60}" destId="{E5C7B2FB-3ADC-4459-B265-EFC5831F2C40}" srcOrd="0" destOrd="0" presId="urn:microsoft.com/office/officeart/2005/8/layout/lProcess1#1"/>
    <dgm:cxn modelId="{0299C664-06CB-45F3-A1F7-B87068B61179}" srcId="{FA3362D1-E6AB-4D3A-A809-EB2283A288DF}" destId="{CBEE7F2C-CE59-40FA-BC9B-1A97A6C73077}" srcOrd="2" destOrd="0" parTransId="{F482E226-5165-4D6B-9615-715C453B421E}" sibTransId="{B6367EA1-5EFE-4D11-9C6F-01C8BE5CF445}"/>
    <dgm:cxn modelId="{F1EBC941-52D2-4511-B691-1DC89402FA12}" type="presOf" srcId="{BEAAE248-9596-4EB4-A276-687B225D8A0E}" destId="{0ADA2912-C747-4BB0-B287-042EDF077300}" srcOrd="0" destOrd="0" presId="urn:microsoft.com/office/officeart/2005/8/layout/lProcess1#1"/>
    <dgm:cxn modelId="{263CF8BF-606F-4A8C-8FB7-AED9B5DA4AEC}" srcId="{1E62C738-B542-432A-A6FB-B4F31C39C36E}" destId="{A60CB5B1-B8CB-49DB-9915-5331F18968B0}" srcOrd="0" destOrd="0" parTransId="{45983EDB-690C-4523-8DB6-DE0FBDF2DBE0}" sibTransId="{FF9D354A-9962-49F8-B17D-E1C4A3C318CE}"/>
    <dgm:cxn modelId="{16B1DE29-704C-4F55-BB45-278E56A67026}" type="presOf" srcId="{CBEE7F2C-CE59-40FA-BC9B-1A97A6C73077}" destId="{4CD7E491-66EC-48C9-9BE4-5FE1CC08587B}" srcOrd="0" destOrd="0" presId="urn:microsoft.com/office/officeart/2005/8/layout/lProcess1#1"/>
    <dgm:cxn modelId="{D41B0743-09DD-45EC-A1A3-F3210E09B31B}" type="presOf" srcId="{75686DE4-53AF-438F-BC77-1AF5E0C18932}" destId="{9FF3501B-DB79-40E6-8276-3FD5B4DA8355}" srcOrd="0" destOrd="0" presId="urn:microsoft.com/office/officeart/2005/8/layout/lProcess1#1"/>
    <dgm:cxn modelId="{84F97BBE-1E6A-482A-8D3C-BBAE8FB3F096}" type="presOf" srcId="{FBFD7004-6FC9-4363-BB6A-41B15886839E}" destId="{D62C0325-ED1C-479F-A352-19DC9D9E0309}" srcOrd="0" destOrd="0" presId="urn:microsoft.com/office/officeart/2005/8/layout/lProcess1#1"/>
    <dgm:cxn modelId="{70AAF5B1-528F-421A-8301-15C16999C399}" srcId="{1E62C738-B542-432A-A6FB-B4F31C39C36E}" destId="{BAE711AB-C9ED-43AB-89A5-61532B246787}" srcOrd="4" destOrd="0" parTransId="{5FFD3F59-214F-4AA3-BE30-AFD757A76900}" sibTransId="{FBFD7004-6FC9-4363-BB6A-41B15886839E}"/>
    <dgm:cxn modelId="{7577BFEC-1254-4796-B9F5-4E9D801159A6}" srcId="{1E62C738-B542-432A-A6FB-B4F31C39C36E}" destId="{4AF048BD-B9E7-41B4-8292-0F1D8A2F7669}" srcOrd="3" destOrd="0" parTransId="{BD546C03-A5E4-4E1C-BC48-3E84732B737F}" sibTransId="{BEAAE248-9596-4EB4-A276-687B225D8A0E}"/>
    <dgm:cxn modelId="{04C83302-B139-43A5-8BCB-3EA88218EC6D}" type="presOf" srcId="{45983EDB-690C-4523-8DB6-DE0FBDF2DBE0}" destId="{517A7F6E-81AC-4F5C-9F11-514F99F9EB12}" srcOrd="0" destOrd="0" presId="urn:microsoft.com/office/officeart/2005/8/layout/lProcess1#1"/>
    <dgm:cxn modelId="{BC1B1D1A-1A0D-413C-8911-08557C311099}" type="presOf" srcId="{5059496E-9DA5-4F84-B42A-94A70BA1B2CA}" destId="{CCFA3C29-3184-46D0-9955-7C42E3164C91}" srcOrd="0" destOrd="0" presId="urn:microsoft.com/office/officeart/2005/8/layout/lProcess1#1"/>
    <dgm:cxn modelId="{C46C995E-1F41-4989-945A-85E542B37A97}" srcId="{EF4D6E48-AA1D-4E0F-9D57-088D3BC0EE60}" destId="{1E62C738-B542-432A-A6FB-B4F31C39C36E}" srcOrd="0" destOrd="0" parTransId="{88B4EAA3-7DA3-4D8A-94CA-09D680B54D75}" sibTransId="{E9E61671-A712-4BCC-AD54-28D2CFD7D5E0}"/>
    <dgm:cxn modelId="{03690E18-6834-4452-8A83-A5E54C64C13C}" type="presOf" srcId="{8A2674F0-AF03-45CE-A22B-29B69F808BA1}" destId="{1CABDAC7-9A41-43D3-98A2-1FFAA0D04CFE}" srcOrd="0" destOrd="0" presId="urn:microsoft.com/office/officeart/2005/8/layout/lProcess1#1"/>
    <dgm:cxn modelId="{FD33898B-313A-4DDE-BD2F-CA7AE7EF3363}" srcId="{1E62C738-B542-432A-A6FB-B4F31C39C36E}" destId="{8A2674F0-AF03-45CE-A22B-29B69F808BA1}" srcOrd="2" destOrd="0" parTransId="{E5DD6EA4-4EFE-4525-8521-5201C0FBF949}" sibTransId="{5059496E-9DA5-4F84-B42A-94A70BA1B2CA}"/>
    <dgm:cxn modelId="{C06DA371-8AF2-4B35-B4CC-6EA33053F251}" srcId="{EF4D6E48-AA1D-4E0F-9D57-088D3BC0EE60}" destId="{FA3362D1-E6AB-4D3A-A809-EB2283A288DF}" srcOrd="1" destOrd="0" parTransId="{41DE88E3-E653-4F76-A0BD-953E4948C551}" sibTransId="{A6E78BF8-5DD1-472C-894F-D2AC31630795}"/>
    <dgm:cxn modelId="{CCA203B0-9126-4806-A909-9BCE64D942FE}" type="presOf" srcId="{FF9D354A-9962-49F8-B17D-E1C4A3C318CE}" destId="{6DF3DB84-2BC8-4381-80C8-735677B4A7B0}" srcOrd="0" destOrd="0" presId="urn:microsoft.com/office/officeart/2005/8/layout/lProcess1#1"/>
    <dgm:cxn modelId="{D9F833E5-80B9-459F-93DB-F6C500A14D23}" type="presOf" srcId="{B6367EA1-5EFE-4D11-9C6F-01C8BE5CF445}" destId="{ADBE2101-56D8-4AC6-A7C0-AAF3060430BF}" srcOrd="0" destOrd="0" presId="urn:microsoft.com/office/officeart/2005/8/layout/lProcess1#1"/>
    <dgm:cxn modelId="{AEDF7AAE-0C1E-4060-9458-C7C2CBB01E53}" type="presOf" srcId="{8C0B0487-B812-44FA-8CEE-F352109297DB}" destId="{20E37C98-19CE-405F-9113-3A153DD34D0D}" srcOrd="0" destOrd="0" presId="urn:microsoft.com/office/officeart/2005/8/layout/lProcess1#1"/>
    <dgm:cxn modelId="{CB8F8C12-F3E2-4945-9623-0F8A1FA8E9E7}" type="presOf" srcId="{A60CB5B1-B8CB-49DB-9915-5331F18968B0}" destId="{EBA52147-1608-4646-B756-E88AF3AB1771}" srcOrd="0" destOrd="0" presId="urn:microsoft.com/office/officeart/2005/8/layout/lProcess1#1"/>
    <dgm:cxn modelId="{F0C01E2B-A3AA-481D-A57F-DEA0CF36FCA2}" type="presOf" srcId="{12BF47C2-56C4-451C-8F7F-0AA46531D28D}" destId="{F84C95D4-784E-474F-9DEC-D8420FC8B2EE}" srcOrd="0" destOrd="0" presId="urn:microsoft.com/office/officeart/2005/8/layout/lProcess1#1"/>
    <dgm:cxn modelId="{252C7158-7DD7-4130-890B-7A11EE111948}" type="presParOf" srcId="{E5C7B2FB-3ADC-4459-B265-EFC5831F2C40}" destId="{566055A7-B00B-4114-B66E-62934A9602D3}" srcOrd="0" destOrd="0" presId="urn:microsoft.com/office/officeart/2005/8/layout/lProcess1#1"/>
    <dgm:cxn modelId="{AB1A6931-A096-434C-A174-FA6A7D0DC587}" type="presParOf" srcId="{566055A7-B00B-4114-B66E-62934A9602D3}" destId="{93A6AC93-A472-43C6-9E2B-4866A5B0E863}" srcOrd="0" destOrd="0" presId="urn:microsoft.com/office/officeart/2005/8/layout/lProcess1#1"/>
    <dgm:cxn modelId="{B3789FDB-C8DC-4E42-925A-9C6E4628D44D}" type="presParOf" srcId="{566055A7-B00B-4114-B66E-62934A9602D3}" destId="{517A7F6E-81AC-4F5C-9F11-514F99F9EB12}" srcOrd="1" destOrd="0" presId="urn:microsoft.com/office/officeart/2005/8/layout/lProcess1#1"/>
    <dgm:cxn modelId="{255C365A-2123-42AE-A70A-867B37609FF1}" type="presParOf" srcId="{566055A7-B00B-4114-B66E-62934A9602D3}" destId="{EBA52147-1608-4646-B756-E88AF3AB1771}" srcOrd="2" destOrd="0" presId="urn:microsoft.com/office/officeart/2005/8/layout/lProcess1#1"/>
    <dgm:cxn modelId="{DAB41111-F387-4D76-AED0-7984B59242FF}" type="presParOf" srcId="{566055A7-B00B-4114-B66E-62934A9602D3}" destId="{6DF3DB84-2BC8-4381-80C8-735677B4A7B0}" srcOrd="3" destOrd="0" presId="urn:microsoft.com/office/officeart/2005/8/layout/lProcess1#1"/>
    <dgm:cxn modelId="{E312D083-0419-4BB1-8311-11E5915B2DFD}" type="presParOf" srcId="{566055A7-B00B-4114-B66E-62934A9602D3}" destId="{F84C95D4-784E-474F-9DEC-D8420FC8B2EE}" srcOrd="4" destOrd="0" presId="urn:microsoft.com/office/officeart/2005/8/layout/lProcess1#1"/>
    <dgm:cxn modelId="{24719AF1-7744-4E14-A0CC-ADA2E9C105B9}" type="presParOf" srcId="{566055A7-B00B-4114-B66E-62934A9602D3}" destId="{20E37C98-19CE-405F-9113-3A153DD34D0D}" srcOrd="5" destOrd="0" presId="urn:microsoft.com/office/officeart/2005/8/layout/lProcess1#1"/>
    <dgm:cxn modelId="{45330BC8-8B6B-4693-A318-728A1DA9344F}" type="presParOf" srcId="{566055A7-B00B-4114-B66E-62934A9602D3}" destId="{1CABDAC7-9A41-43D3-98A2-1FFAA0D04CFE}" srcOrd="6" destOrd="0" presId="urn:microsoft.com/office/officeart/2005/8/layout/lProcess1#1"/>
    <dgm:cxn modelId="{26F3134B-66CE-482B-8F27-9436436F51C7}" type="presParOf" srcId="{566055A7-B00B-4114-B66E-62934A9602D3}" destId="{CCFA3C29-3184-46D0-9955-7C42E3164C91}" srcOrd="7" destOrd="0" presId="urn:microsoft.com/office/officeart/2005/8/layout/lProcess1#1"/>
    <dgm:cxn modelId="{34727E2E-32EB-467E-8221-D9068F8EE818}" type="presParOf" srcId="{566055A7-B00B-4114-B66E-62934A9602D3}" destId="{BC0AD664-8BD8-4E38-A9ED-236D8E71062F}" srcOrd="8" destOrd="0" presId="urn:microsoft.com/office/officeart/2005/8/layout/lProcess1#1"/>
    <dgm:cxn modelId="{5706521E-EFDE-4F4A-8F37-984E53416D1F}" type="presParOf" srcId="{566055A7-B00B-4114-B66E-62934A9602D3}" destId="{0ADA2912-C747-4BB0-B287-042EDF077300}" srcOrd="9" destOrd="0" presId="urn:microsoft.com/office/officeart/2005/8/layout/lProcess1#1"/>
    <dgm:cxn modelId="{53A89233-F88A-4CDC-B86B-28976CFB9729}" type="presParOf" srcId="{566055A7-B00B-4114-B66E-62934A9602D3}" destId="{AAF90839-EC6D-44E4-A35E-CB5BEE52290C}" srcOrd="10" destOrd="0" presId="urn:microsoft.com/office/officeart/2005/8/layout/lProcess1#1"/>
    <dgm:cxn modelId="{A261EA41-8E31-458E-9546-64193C9ABD24}" type="presParOf" srcId="{566055A7-B00B-4114-B66E-62934A9602D3}" destId="{D62C0325-ED1C-479F-A352-19DC9D9E0309}" srcOrd="11" destOrd="0" presId="urn:microsoft.com/office/officeart/2005/8/layout/lProcess1#1"/>
    <dgm:cxn modelId="{81DCA13F-0513-4A03-B4C4-257CE8E01E7B}" type="presParOf" srcId="{566055A7-B00B-4114-B66E-62934A9602D3}" destId="{A573D35D-6290-49C9-98C6-5AF4FD226C90}" srcOrd="12" destOrd="0" presId="urn:microsoft.com/office/officeart/2005/8/layout/lProcess1#1"/>
    <dgm:cxn modelId="{3D98E973-2A05-4189-AD0A-37C6DFE43AAA}" type="presParOf" srcId="{E5C7B2FB-3ADC-4459-B265-EFC5831F2C40}" destId="{4BE5E19C-31D9-4F91-8E29-16A2F170A10D}" srcOrd="1" destOrd="0" presId="urn:microsoft.com/office/officeart/2005/8/layout/lProcess1#1"/>
    <dgm:cxn modelId="{220D211B-5A85-4B32-802B-3EEF417D3F21}" type="presParOf" srcId="{E5C7B2FB-3ADC-4459-B265-EFC5831F2C40}" destId="{0ED08ACC-86E8-4BFB-B9E9-29B81FBE3C04}" srcOrd="2" destOrd="0" presId="urn:microsoft.com/office/officeart/2005/8/layout/lProcess1#1"/>
    <dgm:cxn modelId="{A0254CCA-A2B6-4B68-B271-94558D31B2D9}" type="presParOf" srcId="{0ED08ACC-86E8-4BFB-B9E9-29B81FBE3C04}" destId="{80950887-F051-4051-B8F2-ABF43692F8EE}" srcOrd="0" destOrd="0" presId="urn:microsoft.com/office/officeart/2005/8/layout/lProcess1#1"/>
    <dgm:cxn modelId="{FD3235E1-363B-41B7-906D-4014F20BB78A}" type="presParOf" srcId="{0ED08ACC-86E8-4BFB-B9E9-29B81FBE3C04}" destId="{6FD6A8D4-B500-426C-846E-CE85ABBA30F3}" srcOrd="1" destOrd="0" presId="urn:microsoft.com/office/officeart/2005/8/layout/lProcess1#1"/>
    <dgm:cxn modelId="{6D0AE836-679A-4A40-A21E-4E30455F9F37}" type="presParOf" srcId="{0ED08ACC-86E8-4BFB-B9E9-29B81FBE3C04}" destId="{C281A2CB-8083-4735-837F-15EA6DBBAE01}" srcOrd="2" destOrd="0" presId="urn:microsoft.com/office/officeart/2005/8/layout/lProcess1#1"/>
    <dgm:cxn modelId="{C275A9DE-F693-4DEC-936F-51792DCA3642}" type="presParOf" srcId="{0ED08ACC-86E8-4BFB-B9E9-29B81FBE3C04}" destId="{9FF3501B-DB79-40E6-8276-3FD5B4DA8355}" srcOrd="3" destOrd="0" presId="urn:microsoft.com/office/officeart/2005/8/layout/lProcess1#1"/>
    <dgm:cxn modelId="{CA1ECFCB-4CA1-4BF7-829D-43F08D374782}" type="presParOf" srcId="{0ED08ACC-86E8-4BFB-B9E9-29B81FBE3C04}" destId="{E7EA5902-1692-4CD1-89A9-F4F3AD63C57E}" srcOrd="4" destOrd="0" presId="urn:microsoft.com/office/officeart/2005/8/layout/lProcess1#1"/>
    <dgm:cxn modelId="{FCEA742C-F2D4-4190-BB6C-7A8BC9F17EB2}" type="presParOf" srcId="{0ED08ACC-86E8-4BFB-B9E9-29B81FBE3C04}" destId="{EF1DF9D5-164F-403C-A902-E892571F96C2}" srcOrd="5" destOrd="0" presId="urn:microsoft.com/office/officeart/2005/8/layout/lProcess1#1"/>
    <dgm:cxn modelId="{32EC764C-497A-4562-AFC6-D17F7244B89D}" type="presParOf" srcId="{0ED08ACC-86E8-4BFB-B9E9-29B81FBE3C04}" destId="{4CD7E491-66EC-48C9-9BE4-5FE1CC08587B}" srcOrd="6" destOrd="0" presId="urn:microsoft.com/office/officeart/2005/8/layout/lProcess1#1"/>
    <dgm:cxn modelId="{5FBA625E-78C6-42DD-8F0D-B3549BF9B025}" type="presParOf" srcId="{0ED08ACC-86E8-4BFB-B9E9-29B81FBE3C04}" destId="{ADBE2101-56D8-4AC6-A7C0-AAF3060430BF}" srcOrd="7" destOrd="0" presId="urn:microsoft.com/office/officeart/2005/8/layout/lProcess1#1"/>
    <dgm:cxn modelId="{637AC8D7-61FD-47D6-9BBF-C7E5884F975F}" type="presParOf" srcId="{0ED08ACC-86E8-4BFB-B9E9-29B81FBE3C04}" destId="{6023C04A-AB6F-4232-8DF7-1BBA7AFCB2D7}" srcOrd="8" destOrd="0" presId="urn:microsoft.com/office/officeart/2005/8/layout/lProcess1#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AC93-A472-43C6-9E2B-4866A5B0E863}">
      <dsp:nvSpPr>
        <dsp:cNvPr id="0" name=""/>
        <dsp:cNvSpPr/>
      </dsp:nvSpPr>
      <dsp:spPr>
        <a:xfrm>
          <a:off x="301878" y="4207"/>
          <a:ext cx="3015433" cy="417456"/>
        </a:xfrm>
        <a:prstGeom prst="roundRect">
          <a:avLst>
            <a:gd name="adj" fmla="val 10000"/>
          </a:avLst>
        </a:prstGeom>
        <a:solidFill>
          <a:sysClr val="window" lastClr="FFFFFF">
            <a:hueOff val="0"/>
            <a:satOff val="0"/>
            <a:lumOff val="0"/>
            <a:alphaOff val="0"/>
          </a:sysClr>
        </a:solidFill>
        <a:ln w="25400" cap="flat" cmpd="sng" algn="ctr">
          <a:solidFill>
            <a:srgbClr val="8EB4E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测试单位为企业</a:t>
          </a:r>
        </a:p>
      </dsp:txBody>
      <dsp:txXfrm>
        <a:off x="314105" y="16434"/>
        <a:ext cx="2990979" cy="393002"/>
      </dsp:txXfrm>
    </dsp:sp>
    <dsp:sp modelId="{517A7F6E-81AC-4F5C-9F11-514F99F9EB12}">
      <dsp:nvSpPr>
        <dsp:cNvPr id="0" name=""/>
        <dsp:cNvSpPr/>
      </dsp:nvSpPr>
      <dsp:spPr>
        <a:xfrm rot="5400000">
          <a:off x="1743632" y="487626"/>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EBA52147-1608-4646-B756-E88AF3AB1771}">
      <dsp:nvSpPr>
        <dsp:cNvPr id="0" name=""/>
        <dsp:cNvSpPr/>
      </dsp:nvSpPr>
      <dsp:spPr>
        <a:xfrm>
          <a:off x="301878" y="685514"/>
          <a:ext cx="3015433" cy="753858"/>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b="0" i="0" kern="1200" dirty="0"/>
            <a:t>课题组登陆全国企业信用信息公示系统（</a:t>
          </a:r>
          <a:r>
            <a:rPr lang="en-US" altLang="en-US" sz="1500" b="0" i="0" kern="1200" dirty="0"/>
            <a:t>http://gsxt.saic.gov.cn/</a:t>
          </a:r>
          <a:r>
            <a:rPr lang="zh-CN" altLang="en-US" sz="1500" b="0" i="0" kern="1200" dirty="0"/>
            <a:t>）查询并打印企业资质</a:t>
          </a:r>
          <a:endPar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sp:txBody>
      <dsp:txXfrm>
        <a:off x="323958" y="707594"/>
        <a:ext cx="2971273" cy="709698"/>
      </dsp:txXfrm>
    </dsp:sp>
    <dsp:sp modelId="{6DF3DB84-2BC8-4381-80C8-735677B4A7B0}">
      <dsp:nvSpPr>
        <dsp:cNvPr id="0" name=""/>
        <dsp:cNvSpPr/>
      </dsp:nvSpPr>
      <dsp:spPr>
        <a:xfrm rot="5400000">
          <a:off x="1743632" y="1505335"/>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F84C95D4-784E-474F-9DEC-D8420FC8B2EE}">
      <dsp:nvSpPr>
        <dsp:cNvPr id="0" name=""/>
        <dsp:cNvSpPr/>
      </dsp:nvSpPr>
      <dsp:spPr>
        <a:xfrm>
          <a:off x="301878" y="1703223"/>
          <a:ext cx="3015433" cy="390249"/>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企业承诺函（注册资本﹤</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500</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万元）</a:t>
          </a:r>
        </a:p>
      </dsp:txBody>
      <dsp:txXfrm>
        <a:off x="313308" y="1714653"/>
        <a:ext cx="2992573" cy="367389"/>
      </dsp:txXfrm>
    </dsp:sp>
    <dsp:sp modelId="{20E37C98-19CE-405F-9113-3A153DD34D0D}">
      <dsp:nvSpPr>
        <dsp:cNvPr id="0" name=""/>
        <dsp:cNvSpPr/>
      </dsp:nvSpPr>
      <dsp:spPr>
        <a:xfrm rot="5400000">
          <a:off x="1743632" y="2159435"/>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1CABDAC7-9A41-43D3-98A2-1FFAA0D04CFE}">
      <dsp:nvSpPr>
        <dsp:cNvPr id="0" name=""/>
        <dsp:cNvSpPr/>
      </dsp:nvSpPr>
      <dsp:spPr>
        <a:xfrm>
          <a:off x="301878" y="2357323"/>
          <a:ext cx="3015433" cy="363646"/>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与测试单位签订测试协议（一式四份）</a:t>
          </a:r>
        </a:p>
      </dsp:txBody>
      <dsp:txXfrm>
        <a:off x="312529" y="2367974"/>
        <a:ext cx="2994131" cy="342344"/>
      </dsp:txXfrm>
    </dsp:sp>
    <dsp:sp modelId="{CCFA3C29-3184-46D0-9955-7C42E3164C91}">
      <dsp:nvSpPr>
        <dsp:cNvPr id="0" name=""/>
        <dsp:cNvSpPr/>
      </dsp:nvSpPr>
      <dsp:spPr>
        <a:xfrm rot="5400000">
          <a:off x="1743632" y="2786932"/>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BC0AD664-8BD8-4E38-A9ED-236D8E71062F}">
      <dsp:nvSpPr>
        <dsp:cNvPr id="0" name=""/>
        <dsp:cNvSpPr/>
      </dsp:nvSpPr>
      <dsp:spPr>
        <a:xfrm>
          <a:off x="301878" y="2984820"/>
          <a:ext cx="3015433" cy="753858"/>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携带报销材料（报销票据</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测试协议</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企业资质</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承诺函</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测试结果）到医院科研</a:t>
          </a:r>
          <a:r>
            <a:rPr lang="zh-CN" altLang="en-US" sz="1500" kern="1200" dirty="0" smtClean="0">
              <a:solidFill>
                <a:sysClr val="windowText" lastClr="000000">
                  <a:hueOff val="0"/>
                  <a:satOff val="0"/>
                  <a:lumOff val="0"/>
                  <a:alphaOff val="0"/>
                </a:sysClr>
              </a:solidFill>
              <a:latin typeface="Calibri" panose="020F0502020204030204"/>
              <a:ea typeface="宋体" panose="02010600030101010101" pitchFamily="2" charset="-122"/>
              <a:cs typeface="+mn-cs"/>
            </a:rPr>
            <a:t>处审核</a:t>
          </a:r>
          <a:endPar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sp:txBody>
      <dsp:txXfrm>
        <a:off x="323958" y="3006900"/>
        <a:ext cx="2971273" cy="709698"/>
      </dsp:txXfrm>
    </dsp:sp>
    <dsp:sp modelId="{0ADA2912-C747-4BB0-B287-042EDF077300}">
      <dsp:nvSpPr>
        <dsp:cNvPr id="0" name=""/>
        <dsp:cNvSpPr/>
      </dsp:nvSpPr>
      <dsp:spPr>
        <a:xfrm rot="5400000">
          <a:off x="1743632" y="3804641"/>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AAF90839-EC6D-44E4-A35E-CB5BEE52290C}">
      <dsp:nvSpPr>
        <dsp:cNvPr id="0" name=""/>
        <dsp:cNvSpPr/>
      </dsp:nvSpPr>
      <dsp:spPr>
        <a:xfrm>
          <a:off x="301878" y="4002529"/>
          <a:ext cx="3015433" cy="402673"/>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课题组进行财务管理系统预约报销</a:t>
          </a:r>
        </a:p>
      </dsp:txBody>
      <dsp:txXfrm>
        <a:off x="313672" y="4014323"/>
        <a:ext cx="2991845" cy="379085"/>
      </dsp:txXfrm>
    </dsp:sp>
    <dsp:sp modelId="{D62C0325-ED1C-479F-A352-19DC9D9E0309}">
      <dsp:nvSpPr>
        <dsp:cNvPr id="0" name=""/>
        <dsp:cNvSpPr/>
      </dsp:nvSpPr>
      <dsp:spPr>
        <a:xfrm rot="5400000">
          <a:off x="1743632" y="4471165"/>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A573D35D-6290-49C9-98C6-5AF4FD226C90}">
      <dsp:nvSpPr>
        <dsp:cNvPr id="0" name=""/>
        <dsp:cNvSpPr/>
      </dsp:nvSpPr>
      <dsp:spPr>
        <a:xfrm>
          <a:off x="301878" y="4669053"/>
          <a:ext cx="3015433" cy="560305"/>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医院科研财务人员携带相关材料到大学科技处复核后至校财务处报销</a:t>
          </a:r>
        </a:p>
      </dsp:txBody>
      <dsp:txXfrm>
        <a:off x="318289" y="4685464"/>
        <a:ext cx="2982611" cy="527483"/>
      </dsp:txXfrm>
    </dsp:sp>
    <dsp:sp modelId="{80950887-F051-4051-B8F2-ABF43692F8EE}">
      <dsp:nvSpPr>
        <dsp:cNvPr id="0" name=""/>
        <dsp:cNvSpPr/>
      </dsp:nvSpPr>
      <dsp:spPr>
        <a:xfrm>
          <a:off x="3739472" y="4207"/>
          <a:ext cx="3015433" cy="385523"/>
        </a:xfrm>
        <a:prstGeom prst="roundRect">
          <a:avLst>
            <a:gd name="adj" fmla="val 10000"/>
          </a:avLst>
        </a:prstGeom>
        <a:solidFill>
          <a:sysClr val="window" lastClr="FFFFFF">
            <a:hueOff val="0"/>
            <a:satOff val="0"/>
            <a:lumOff val="0"/>
            <a:alphaOff val="0"/>
          </a:sysClr>
        </a:solidFill>
        <a:ln w="25400" cap="flat" cmpd="sng" algn="ctr">
          <a:solidFill>
            <a:srgbClr val="8EB4E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测试单位为事业单位</a:t>
          </a:r>
        </a:p>
      </dsp:txBody>
      <dsp:txXfrm>
        <a:off x="3750764" y="15499"/>
        <a:ext cx="2992849" cy="362939"/>
      </dsp:txXfrm>
    </dsp:sp>
    <dsp:sp modelId="{6FD6A8D4-B500-426C-846E-CE85ABBA30F3}">
      <dsp:nvSpPr>
        <dsp:cNvPr id="0" name=""/>
        <dsp:cNvSpPr/>
      </dsp:nvSpPr>
      <dsp:spPr>
        <a:xfrm rot="5400000">
          <a:off x="5181226" y="455693"/>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C281A2CB-8083-4735-837F-15EA6DBBAE01}">
      <dsp:nvSpPr>
        <dsp:cNvPr id="0" name=""/>
        <dsp:cNvSpPr/>
      </dsp:nvSpPr>
      <dsp:spPr>
        <a:xfrm>
          <a:off x="3739472" y="653581"/>
          <a:ext cx="3015433" cy="533663"/>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与测试单位签订测试协议（一式四份）</a:t>
          </a:r>
        </a:p>
      </dsp:txBody>
      <dsp:txXfrm>
        <a:off x="3755102" y="669211"/>
        <a:ext cx="2984173" cy="502403"/>
      </dsp:txXfrm>
    </dsp:sp>
    <dsp:sp modelId="{9FF3501B-DB79-40E6-8276-3FD5B4DA8355}">
      <dsp:nvSpPr>
        <dsp:cNvPr id="0" name=""/>
        <dsp:cNvSpPr/>
      </dsp:nvSpPr>
      <dsp:spPr>
        <a:xfrm rot="5400000">
          <a:off x="5181226" y="1253207"/>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E7EA5902-1692-4CD1-89A9-F4F3AD63C57E}">
      <dsp:nvSpPr>
        <dsp:cNvPr id="0" name=""/>
        <dsp:cNvSpPr/>
      </dsp:nvSpPr>
      <dsp:spPr>
        <a:xfrm>
          <a:off x="3739472" y="1451095"/>
          <a:ext cx="3015433" cy="753858"/>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携带报销材料（报销票据</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测试协议</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承诺函</a:t>
          </a:r>
          <a:r>
            <a:rPr lang="en-US" altLang="zh-CN"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a:t>
          </a: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测试结果）到医院科研</a:t>
          </a:r>
          <a:r>
            <a:rPr lang="zh-CN" altLang="en-US" sz="1500" kern="1200" dirty="0" smtClean="0">
              <a:solidFill>
                <a:sysClr val="windowText" lastClr="000000">
                  <a:hueOff val="0"/>
                  <a:satOff val="0"/>
                  <a:lumOff val="0"/>
                  <a:alphaOff val="0"/>
                </a:sysClr>
              </a:solidFill>
              <a:latin typeface="Calibri" panose="020F0502020204030204"/>
              <a:ea typeface="宋体" panose="02010600030101010101" pitchFamily="2" charset="-122"/>
              <a:cs typeface="+mn-cs"/>
            </a:rPr>
            <a:t>处审核</a:t>
          </a:r>
          <a:endPar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endParaRPr>
        </a:p>
      </dsp:txBody>
      <dsp:txXfrm>
        <a:off x="3761552" y="1473175"/>
        <a:ext cx="2971273" cy="709698"/>
      </dsp:txXfrm>
    </dsp:sp>
    <dsp:sp modelId="{EF1DF9D5-164F-403C-A902-E892571F96C2}">
      <dsp:nvSpPr>
        <dsp:cNvPr id="0" name=""/>
        <dsp:cNvSpPr/>
      </dsp:nvSpPr>
      <dsp:spPr>
        <a:xfrm rot="5400000">
          <a:off x="5181226" y="2270916"/>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4CD7E491-66EC-48C9-9BE4-5FE1CC08587B}">
      <dsp:nvSpPr>
        <dsp:cNvPr id="0" name=""/>
        <dsp:cNvSpPr/>
      </dsp:nvSpPr>
      <dsp:spPr>
        <a:xfrm>
          <a:off x="3739472" y="2468804"/>
          <a:ext cx="3015433" cy="374999"/>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课题组进行财务管理系统预约报销</a:t>
          </a:r>
        </a:p>
      </dsp:txBody>
      <dsp:txXfrm>
        <a:off x="3750455" y="2479787"/>
        <a:ext cx="2993467" cy="353033"/>
      </dsp:txXfrm>
    </dsp:sp>
    <dsp:sp modelId="{ADBE2101-56D8-4AC6-A7C0-AAF3060430BF}">
      <dsp:nvSpPr>
        <dsp:cNvPr id="0" name=""/>
        <dsp:cNvSpPr/>
      </dsp:nvSpPr>
      <dsp:spPr>
        <a:xfrm rot="5400000">
          <a:off x="5181226" y="2909766"/>
          <a:ext cx="131925" cy="131925"/>
        </a:xfrm>
        <a:prstGeom prst="rightArrow">
          <a:avLst>
            <a:gd name="adj1" fmla="val 667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6023C04A-AB6F-4232-8DF7-1BBA7AFCB2D7}">
      <dsp:nvSpPr>
        <dsp:cNvPr id="0" name=""/>
        <dsp:cNvSpPr/>
      </dsp:nvSpPr>
      <dsp:spPr>
        <a:xfrm>
          <a:off x="3739472" y="3107654"/>
          <a:ext cx="3015433" cy="584330"/>
        </a:xfrm>
        <a:prstGeom prst="roundRect">
          <a:avLst>
            <a:gd name="adj" fmla="val 10000"/>
          </a:avLst>
        </a:prstGeom>
        <a:noFill/>
        <a:ln w="25400" cap="flat" cmpd="sng" algn="ctr">
          <a:solidFill>
            <a:srgbClr val="8EB4E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altLang="en-US" sz="1500" kern="1200" dirty="0">
              <a:solidFill>
                <a:sysClr val="windowText" lastClr="000000">
                  <a:hueOff val="0"/>
                  <a:satOff val="0"/>
                  <a:lumOff val="0"/>
                  <a:alphaOff val="0"/>
                </a:sysClr>
              </a:solidFill>
              <a:latin typeface="Calibri" panose="020F0502020204030204"/>
              <a:ea typeface="宋体" panose="02010600030101010101" pitchFamily="2" charset="-122"/>
              <a:cs typeface="+mn-cs"/>
            </a:rPr>
            <a:t>医院科研财务人员携带相关材料到大学科技处复核后至校财务处报销</a:t>
          </a:r>
        </a:p>
      </dsp:txBody>
      <dsp:txXfrm>
        <a:off x="3756586" y="3124768"/>
        <a:ext cx="2981205" cy="5501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param type="vertAlign" val="mid"/>
          <dgm:param type="nodeHorzAlign" val="l"/>
          <dgm:param type="fallback" val="2D"/>
        </dgm:alg>
      </dgm:if>
      <dgm:else name="Name3">
        <dgm:alg type="lin">
          <dgm:param type="linDir" val="fromR"/>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VertAlign" val="t"/>
              <dgm:param type="nodeHorzAlign" val="ctr"/>
              <dgm:param type="fallback" val="2D"/>
            </dgm:alg>
          </dgm:if>
          <dgm:else name="Name7">
            <dgm:alg type="lin">
              <dgm:param type="linDir" val="fromT"/>
              <dgm:param type="nodeVertAlign" val="t"/>
              <dgm:param type="nodeHorzAlign" val="ctr"/>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1A38-6F44-44AF-A21C-33F7334BF47A}" type="datetimeFigureOut">
              <a:rPr lang="zh-CN" altLang="en-US" smtClean="0"/>
              <a:t>2017/7/20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FD1BC-6008-45C2-826F-1B18DF973EAD}" type="slidenum">
              <a:rPr lang="zh-CN" altLang="en-US" smtClean="0"/>
              <a:t>‹#›</a:t>
            </a:fld>
            <a:endParaRPr lang="zh-CN" altLang="en-US"/>
          </a:p>
        </p:txBody>
      </p:sp>
    </p:spTree>
    <p:extLst>
      <p:ext uri="{BB962C8B-B14F-4D97-AF65-F5344CB8AC3E}">
        <p14:creationId xmlns:p14="http://schemas.microsoft.com/office/powerpoint/2010/main" val="69029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smtClean="0"/>
              <a:t>2014</a:t>
            </a:r>
            <a:r>
              <a:rPr lang="zh-CN" altLang="en-US" dirty="0" smtClean="0"/>
              <a:t>，东直门：</a:t>
            </a:r>
            <a:r>
              <a:rPr lang="en-US" altLang="zh-CN" dirty="0" smtClean="0"/>
              <a:t>1192</a:t>
            </a:r>
            <a:r>
              <a:rPr lang="zh-CN" altLang="en-US" dirty="0" smtClean="0"/>
              <a:t>，没有计算从外单位转入的商洪才的</a:t>
            </a:r>
            <a:r>
              <a:rPr lang="en-US" altLang="zh-CN" dirty="0" smtClean="0"/>
              <a:t>320</a:t>
            </a:r>
            <a:r>
              <a:rPr lang="zh-CN" altLang="en-US" dirty="0" smtClean="0"/>
              <a:t>万。东方</a:t>
            </a:r>
            <a:r>
              <a:rPr lang="en-US" altLang="zh-CN" dirty="0" smtClean="0"/>
              <a:t>521</a:t>
            </a:r>
            <a:r>
              <a:rPr lang="zh-CN" altLang="en-US" dirty="0" smtClean="0"/>
              <a:t>，三院</a:t>
            </a:r>
            <a:r>
              <a:rPr lang="en-US" altLang="zh-CN" dirty="0" smtClean="0"/>
              <a:t>76</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smtClean="0"/>
              <a:t>2015</a:t>
            </a:r>
            <a:r>
              <a:rPr lang="zh-CN" altLang="en-US" dirty="0" smtClean="0"/>
              <a:t>，东直门</a:t>
            </a:r>
            <a:r>
              <a:rPr lang="en-US" altLang="zh-CN" dirty="0" smtClean="0"/>
              <a:t>422</a:t>
            </a:r>
            <a:r>
              <a:rPr lang="zh-CN" altLang="en-US" dirty="0" smtClean="0"/>
              <a:t>，东方</a:t>
            </a:r>
            <a:r>
              <a:rPr lang="en-US" altLang="zh-CN" dirty="0" smtClean="0"/>
              <a:t>371</a:t>
            </a:r>
            <a:r>
              <a:rPr lang="zh-CN" altLang="en-US" dirty="0" smtClean="0"/>
              <a:t>，三院</a:t>
            </a:r>
            <a:r>
              <a:rPr lang="en-US" altLang="zh-CN" dirty="0" smtClean="0"/>
              <a:t>77</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smtClean="0"/>
              <a:t>2016</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0B48A77E-79FB-4BFF-B1F0-CFD29F30865E}" type="slidenum">
              <a:rPr lang="en-US" altLang="zh-CN" smtClean="0"/>
              <a:pPr/>
              <a:t>18</a:t>
            </a:fld>
            <a:endParaRPr lang="en-US" altLang="zh-CN"/>
          </a:p>
        </p:txBody>
      </p:sp>
    </p:spTree>
    <p:extLst>
      <p:ext uri="{BB962C8B-B14F-4D97-AF65-F5344CB8AC3E}">
        <p14:creationId xmlns:p14="http://schemas.microsoft.com/office/powerpoint/2010/main" val="6518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301979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8747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227416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过渡页">
    <p:spTree>
      <p:nvGrpSpPr>
        <p:cNvPr id="1" name=""/>
        <p:cNvGrpSpPr/>
        <p:nvPr/>
      </p:nvGrpSpPr>
      <p:grpSpPr>
        <a:xfrm>
          <a:off x="0" y="0"/>
          <a:ext cx="0" cy="0"/>
          <a:chOff x="0" y="0"/>
          <a:chExt cx="0" cy="0"/>
        </a:xfrm>
      </p:grpSpPr>
      <p:grpSp>
        <p:nvGrpSpPr>
          <p:cNvPr id="2" name="组合 1"/>
          <p:cNvGrpSpPr/>
          <p:nvPr userDrawn="1"/>
        </p:nvGrpSpPr>
        <p:grpSpPr>
          <a:xfrm>
            <a:off x="2" y="6126486"/>
            <a:ext cx="12191999" cy="731514"/>
            <a:chOff x="1" y="2947547"/>
            <a:chExt cx="9143999" cy="2827685"/>
          </a:xfrm>
        </p:grpSpPr>
        <p:sp>
          <p:nvSpPr>
            <p:cNvPr id="3" name="任意多边形 2"/>
            <p:cNvSpPr/>
            <p:nvPr/>
          </p:nvSpPr>
          <p:spPr>
            <a:xfrm>
              <a:off x="1" y="2947547"/>
              <a:ext cx="9143999" cy="2297356"/>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solidFill>
              <a:srgbClr val="4B4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1800"/>
            </a:p>
          </p:txBody>
        </p:sp>
        <p:sp>
          <p:nvSpPr>
            <p:cNvPr id="4" name="任意多边形 3"/>
            <p:cNvSpPr/>
            <p:nvPr/>
          </p:nvSpPr>
          <p:spPr>
            <a:xfrm>
              <a:off x="1" y="3559995"/>
              <a:ext cx="9143999" cy="2215237"/>
            </a:xfrm>
            <a:custGeom>
              <a:avLst/>
              <a:gdLst>
                <a:gd name="connsiteX0" fmla="*/ 9143999 w 9143999"/>
                <a:gd name="connsiteY0" fmla="*/ 0 h 3478011"/>
                <a:gd name="connsiteX1" fmla="*/ 9143999 w 9143999"/>
                <a:gd name="connsiteY1" fmla="*/ 1393716 h 3478011"/>
                <a:gd name="connsiteX2" fmla="*/ 9143999 w 9143999"/>
                <a:gd name="connsiteY2" fmla="*/ 1513865 h 3478011"/>
                <a:gd name="connsiteX3" fmla="*/ 9143999 w 9143999"/>
                <a:gd name="connsiteY3" fmla="*/ 3478011 h 3478011"/>
                <a:gd name="connsiteX4" fmla="*/ 0 w 9143999"/>
                <a:gd name="connsiteY4" fmla="*/ 3478011 h 3478011"/>
                <a:gd name="connsiteX5" fmla="*/ 0 w 9143999"/>
                <a:gd name="connsiteY5" fmla="*/ 1513865 h 3478011"/>
                <a:gd name="connsiteX6" fmla="*/ 0 w 9143999"/>
                <a:gd name="connsiteY6" fmla="*/ 1393716 h 3478011"/>
                <a:gd name="connsiteX7" fmla="*/ 0 w 9143999"/>
                <a:gd name="connsiteY7" fmla="*/ 846204 h 3478011"/>
                <a:gd name="connsiteX8" fmla="*/ 303379 w 9143999"/>
                <a:gd name="connsiteY8" fmla="*/ 970246 h 3478011"/>
                <a:gd name="connsiteX9" fmla="*/ 8360497 w 9143999"/>
                <a:gd name="connsiteY9" fmla="*/ 342756 h 3478011"/>
                <a:gd name="connsiteX10" fmla="*/ 8941037 w 9143999"/>
                <a:gd name="connsiteY10" fmla="*/ 98098 h 347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3478011">
                  <a:moveTo>
                    <a:pt x="9143999" y="0"/>
                  </a:moveTo>
                  <a:lnTo>
                    <a:pt x="9143999" y="1393716"/>
                  </a:lnTo>
                  <a:lnTo>
                    <a:pt x="9143999" y="1513865"/>
                  </a:lnTo>
                  <a:lnTo>
                    <a:pt x="9143999" y="3478011"/>
                  </a:lnTo>
                  <a:lnTo>
                    <a:pt x="0" y="3478011"/>
                  </a:lnTo>
                  <a:lnTo>
                    <a:pt x="0" y="1513865"/>
                  </a:lnTo>
                  <a:lnTo>
                    <a:pt x="0" y="1393716"/>
                  </a:lnTo>
                  <a:lnTo>
                    <a:pt x="0" y="846204"/>
                  </a:lnTo>
                  <a:lnTo>
                    <a:pt x="303379" y="970246"/>
                  </a:lnTo>
                  <a:cubicBezTo>
                    <a:pt x="2685816" y="1852356"/>
                    <a:pt x="6241504" y="1135756"/>
                    <a:pt x="8360497" y="342756"/>
                  </a:cubicBezTo>
                  <a:cubicBezTo>
                    <a:pt x="8544757" y="273800"/>
                    <a:pt x="8739002" y="191802"/>
                    <a:pt x="8941037" y="98098"/>
                  </a:cubicBezTo>
                  <a:close/>
                </a:path>
              </a:pathLst>
            </a:custGeom>
            <a:gradFill flip="none" rotWithShape="1">
              <a:gsLst>
                <a:gs pos="26000">
                  <a:schemeClr val="bg1"/>
                </a:gs>
                <a:gs pos="100000">
                  <a:srgbClr val="DFDFDF">
                    <a:lumMod val="52000"/>
                    <a:lumOff val="48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pic>
        <p:nvPicPr>
          <p:cNvPr id="7" name="图片 6"/>
          <p:cNvPicPr>
            <a:picLocks noChangeAspect="1"/>
          </p:cNvPicPr>
          <p:nvPr userDrawn="1"/>
        </p:nvPicPr>
        <p:blipFill>
          <a:blip r:embed="rId2" cstate="print"/>
          <a:stretch>
            <a:fillRect/>
          </a:stretch>
        </p:blipFill>
        <p:spPr>
          <a:xfrm>
            <a:off x="9537026" y="6484577"/>
            <a:ext cx="1918375" cy="304826"/>
          </a:xfrm>
          <a:prstGeom prst="rect">
            <a:avLst/>
          </a:prstGeom>
        </p:spPr>
      </p:pic>
    </p:spTree>
    <p:extLst>
      <p:ext uri="{BB962C8B-B14F-4D97-AF65-F5344CB8AC3E}">
        <p14:creationId xmlns:p14="http://schemas.microsoft.com/office/powerpoint/2010/main" val="549584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209873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298127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19537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326828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422942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324253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314066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2B92F5F-9F9A-4E03-8A9D-BBDD7C9F9F22}"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46016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92F5F-9F9A-4E03-8A9D-BBDD7C9F9F22}" type="datetimeFigureOut">
              <a:rPr lang="zh-CN" altLang="en-US" smtClean="0"/>
              <a:t>2017/7/20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13EC8-9E87-4D00-8E4F-FC3C9A287623}" type="slidenum">
              <a:rPr lang="zh-CN" altLang="en-US" smtClean="0"/>
              <a:t>‹#›</a:t>
            </a:fld>
            <a:endParaRPr lang="zh-CN" altLang="en-US"/>
          </a:p>
        </p:txBody>
      </p:sp>
    </p:spTree>
    <p:extLst>
      <p:ext uri="{BB962C8B-B14F-4D97-AF65-F5344CB8AC3E}">
        <p14:creationId xmlns:p14="http://schemas.microsoft.com/office/powerpoint/2010/main" val="65116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 </a:t>
            </a:r>
            <a:r>
              <a:rPr lang="zh-CN" altLang="en-US" dirty="0" smtClean="0"/>
              <a:t>材料费</a:t>
            </a:r>
            <a:r>
              <a:rPr lang="en-US" altLang="zh-CN" dirty="0" smtClean="0"/>
              <a:t>-----</a:t>
            </a:r>
            <a:r>
              <a:rPr lang="zh-CN" altLang="en-US" dirty="0" smtClean="0"/>
              <a:t>自采</a:t>
            </a:r>
            <a:endParaRPr lang="zh-CN" altLang="en-US" dirty="0"/>
          </a:p>
        </p:txBody>
      </p:sp>
      <p:sp>
        <p:nvSpPr>
          <p:cNvPr id="3" name="副标题 2"/>
          <p:cNvSpPr>
            <a:spLocks noGrp="1"/>
          </p:cNvSpPr>
          <p:nvPr>
            <p:ph type="subTitle" idx="1"/>
          </p:nvPr>
        </p:nvSpPr>
        <p:spPr/>
        <p:txBody>
          <a:bodyPr>
            <a:normAutofit/>
          </a:bodyPr>
          <a:lstStyle/>
          <a:p>
            <a:r>
              <a:rPr lang="zh-CN" altLang="en-US" sz="6000" dirty="0">
                <a:latin typeface="+mj-lt"/>
                <a:ea typeface="+mj-ea"/>
                <a:cs typeface="+mj-cs"/>
              </a:rPr>
              <a:t>测试费</a:t>
            </a:r>
            <a:r>
              <a:rPr lang="en-US" altLang="zh-CN" sz="6000" dirty="0">
                <a:latin typeface="+mj-lt"/>
                <a:ea typeface="+mj-ea"/>
                <a:cs typeface="+mj-cs"/>
              </a:rPr>
              <a:t>---</a:t>
            </a:r>
            <a:r>
              <a:rPr lang="zh-CN" altLang="en-US" sz="6000" dirty="0">
                <a:latin typeface="+mj-lt"/>
                <a:ea typeface="+mj-ea"/>
                <a:cs typeface="+mj-cs"/>
              </a:rPr>
              <a:t>企业</a:t>
            </a:r>
          </a:p>
        </p:txBody>
      </p:sp>
    </p:spTree>
    <p:extLst>
      <p:ext uri="{BB962C8B-B14F-4D97-AF65-F5344CB8AC3E}">
        <p14:creationId xmlns:p14="http://schemas.microsoft.com/office/powerpoint/2010/main" val="317249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81189" y="1357313"/>
            <a:ext cx="8429625" cy="5357812"/>
          </a:xfrm>
        </p:spPr>
        <p:txBody>
          <a:bodyPr/>
          <a:lstStyle/>
          <a:p>
            <a:pPr eaLnBrk="1" hangingPunct="1">
              <a:defRPr/>
            </a:pPr>
            <a:r>
              <a:rPr lang="en-US" altLang="zh-CN" sz="3200" b="1" dirty="0"/>
              <a:t>4. </a:t>
            </a:r>
            <a:r>
              <a:rPr lang="zh-CN" altLang="en-US" sz="3200" b="1" dirty="0"/>
              <a:t>采购</a:t>
            </a:r>
            <a:r>
              <a:rPr lang="en-US" altLang="zh-CN" sz="3200" b="1" dirty="0"/>
              <a:t>—</a:t>
            </a:r>
            <a:r>
              <a:rPr lang="zh-CN" altLang="en-US" sz="3200" b="1" dirty="0"/>
              <a:t>设置订单审核负责人、签收负责人、结账负责人。</a:t>
            </a:r>
            <a:endParaRPr lang="en-US" altLang="zh-CN" sz="3200" b="1" dirty="0"/>
          </a:p>
          <a:p>
            <a:pPr eaLnBrk="1" hangingPunct="1">
              <a:defRPr/>
            </a:pPr>
            <a:r>
              <a:rPr lang="zh-CN" altLang="en-US" sz="3200" b="1" dirty="0"/>
              <a:t>订单审核负责人：负责选择课题名称和财务账号、选择经费审批流程；</a:t>
            </a:r>
            <a:endParaRPr lang="en-US" altLang="zh-CN" sz="3200" b="1" dirty="0"/>
          </a:p>
          <a:p>
            <a:pPr eaLnBrk="1" hangingPunct="1">
              <a:defRPr/>
            </a:pPr>
            <a:r>
              <a:rPr lang="zh-CN" altLang="en-US" sz="3200" b="1" dirty="0"/>
              <a:t>签收负责人：负责申请购买、签收、结帐。</a:t>
            </a:r>
          </a:p>
        </p:txBody>
      </p:sp>
      <p:sp>
        <p:nvSpPr>
          <p:cNvPr id="23555" name="标题 2"/>
          <p:cNvSpPr>
            <a:spLocks noGrp="1"/>
          </p:cNvSpPr>
          <p:nvPr>
            <p:ph type="title"/>
          </p:nvPr>
        </p:nvSpPr>
        <p:spPr>
          <a:xfrm>
            <a:off x="1981200" y="338138"/>
            <a:ext cx="8229600" cy="1090612"/>
          </a:xfrm>
        </p:spPr>
        <p:txBody>
          <a:bodyPr/>
          <a:lstStyle/>
          <a:p>
            <a:pPr eaLnBrk="1" hangingPunct="1"/>
            <a:r>
              <a:rPr lang="zh-CN" altLang="en-US" b="1" smtClean="0">
                <a:solidFill>
                  <a:schemeClr val="tx1"/>
                </a:solidFill>
              </a:rPr>
              <a:t>二、采购前步骤</a:t>
            </a:r>
            <a:r>
              <a:rPr lang="en-US" altLang="zh-CN" b="1" smtClean="0">
                <a:solidFill>
                  <a:schemeClr val="tx1"/>
                </a:solidFill>
              </a:rPr>
              <a:t>—</a:t>
            </a:r>
            <a:r>
              <a:rPr lang="zh-CN" altLang="en-US" b="1" smtClean="0">
                <a:solidFill>
                  <a:schemeClr val="tx1"/>
                </a:solidFill>
              </a:rPr>
              <a:t>设置信息</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4" y="4076701"/>
            <a:ext cx="91011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987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81189" y="1357313"/>
            <a:ext cx="8429625" cy="5357812"/>
          </a:xfrm>
        </p:spPr>
        <p:txBody>
          <a:bodyPr/>
          <a:lstStyle/>
          <a:p>
            <a:pPr eaLnBrk="1" hangingPunct="1">
              <a:defRPr/>
            </a:pPr>
            <a:r>
              <a:rPr lang="en-US" altLang="zh-CN" sz="3200" b="1" dirty="0"/>
              <a:t>5. </a:t>
            </a:r>
            <a:r>
              <a:rPr lang="zh-CN" altLang="en-US" sz="3200" b="1" dirty="0"/>
              <a:t>添加课题信息（管理员权限）（添加课题时录入的财务账号会自动进入经费管理模块）</a:t>
            </a:r>
            <a:endParaRPr lang="en-US" altLang="zh-CN" sz="3200" b="1" dirty="0"/>
          </a:p>
          <a:p>
            <a:pPr marL="0" indent="0">
              <a:buNone/>
              <a:defRPr/>
            </a:pPr>
            <a:endParaRPr lang="zh-CN" altLang="en-US" sz="3200" b="1" dirty="0"/>
          </a:p>
        </p:txBody>
      </p:sp>
      <p:sp>
        <p:nvSpPr>
          <p:cNvPr id="24579" name="标题 2"/>
          <p:cNvSpPr>
            <a:spLocks noGrp="1"/>
          </p:cNvSpPr>
          <p:nvPr>
            <p:ph type="title"/>
          </p:nvPr>
        </p:nvSpPr>
        <p:spPr/>
        <p:txBody>
          <a:bodyPr/>
          <a:lstStyle/>
          <a:p>
            <a:pPr eaLnBrk="1" hangingPunct="1"/>
            <a:r>
              <a:rPr lang="zh-CN" altLang="en-US" b="1" smtClean="0">
                <a:solidFill>
                  <a:schemeClr val="tx1"/>
                </a:solidFill>
              </a:rPr>
              <a:t>二、采购前步骤</a:t>
            </a:r>
            <a:r>
              <a:rPr lang="en-US" altLang="zh-CN" b="1" smtClean="0">
                <a:solidFill>
                  <a:schemeClr val="tx1"/>
                </a:solidFill>
              </a:rPr>
              <a:t>—</a:t>
            </a:r>
            <a:r>
              <a:rPr lang="zh-CN" altLang="en-US" b="1" smtClean="0">
                <a:solidFill>
                  <a:schemeClr val="tx1"/>
                </a:solidFill>
              </a:rPr>
              <a:t>设置信息</a:t>
            </a:r>
          </a:p>
        </p:txBody>
      </p:sp>
      <p:pic>
        <p:nvPicPr>
          <p:cNvPr id="24580" name="Picture 6" descr="C:\Users\dell\Desktop\新建文件夹 (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924176"/>
            <a:ext cx="8885238"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53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dell\Desktop\新建文件夹 (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61914"/>
            <a:ext cx="889158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descr="C:\Users\dell\Desktop\新建文件夹 (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298950"/>
            <a:ext cx="46799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00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
          <p:cNvSpPr>
            <a:spLocks noGrp="1"/>
          </p:cNvSpPr>
          <p:nvPr>
            <p:ph type="title"/>
          </p:nvPr>
        </p:nvSpPr>
        <p:spPr/>
        <p:txBody>
          <a:bodyPr/>
          <a:lstStyle/>
          <a:p>
            <a:endParaRPr lang="zh-CN" altLang="en-US" smtClean="0"/>
          </a:p>
        </p:txBody>
      </p:sp>
      <p:sp>
        <p:nvSpPr>
          <p:cNvPr id="26627" name="矩形 4"/>
          <p:cNvSpPr>
            <a:spLocks noChangeArrowheads="1"/>
          </p:cNvSpPr>
          <p:nvPr/>
        </p:nvSpPr>
        <p:spPr bwMode="auto">
          <a:xfrm>
            <a:off x="1738313" y="6286500"/>
            <a:ext cx="787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eaLnBrk="1" hangingPunct="1"/>
            <a:r>
              <a:rPr lang="zh-CN" altLang="en-US" sz="2000" b="1"/>
              <a:t>红色部分必须认真填写，建议使用自定义模板，只需录入材料费即可</a:t>
            </a:r>
            <a:endParaRPr lang="zh-CN" altLang="en-US" sz="2000"/>
          </a:p>
        </p:txBody>
      </p:sp>
      <p:pic>
        <p:nvPicPr>
          <p:cNvPr id="26628" name="Picture 5" descr="C:\Users\dell\Desktop\新建文件夹 (2)\7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50"/>
            <a:ext cx="91646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4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录入产品前，请明确购买产品的 </a:t>
            </a:r>
            <a:endParaRPr lang="en-US" altLang="zh-CN" dirty="0" smtClean="0"/>
          </a:p>
          <a:p>
            <a:r>
              <a:rPr lang="zh-CN" altLang="en-US" smtClean="0"/>
              <a:t>名称 品牌 数量 单价 包装单位 货号 规格</a:t>
            </a:r>
            <a:endParaRPr lang="zh-CN" altLang="en-US"/>
          </a:p>
        </p:txBody>
      </p:sp>
    </p:spTree>
    <p:extLst>
      <p:ext uri="{BB962C8B-B14F-4D97-AF65-F5344CB8AC3E}">
        <p14:creationId xmlns:p14="http://schemas.microsoft.com/office/powerpoint/2010/main" val="224401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矩形 4"/>
          <p:cNvSpPr>
            <a:spLocks noChangeArrowheads="1"/>
          </p:cNvSpPr>
          <p:nvPr/>
        </p:nvSpPr>
        <p:spPr bwMode="auto">
          <a:xfrm>
            <a:off x="1676401" y="115888"/>
            <a:ext cx="8640763" cy="1878012"/>
          </a:xfrm>
          <a:prstGeom prst="rect">
            <a:avLst/>
          </a:prstGeom>
          <a:no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华文楷体" pitchFamily="2" charset="-122"/>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华文楷体" pitchFamily="2" charset="-122"/>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华文楷体" pitchFamily="2" charset="-122"/>
              </a:defRPr>
            </a:lvl3pPr>
            <a:lvl4pPr marL="16002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华文楷体" pitchFamily="2" charset="-122"/>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华文楷体" pitchFamily="2" charset="-122"/>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9pPr>
          </a:lstStyle>
          <a:p>
            <a:pPr algn="ctr" eaLnBrk="1" hangingPunct="1">
              <a:spcBef>
                <a:spcPct val="0"/>
              </a:spcBef>
              <a:buClrTx/>
              <a:buSzTx/>
              <a:buFontTx/>
              <a:buNone/>
              <a:defRPr/>
            </a:pPr>
            <a:r>
              <a:rPr lang="zh-CN" altLang="en-US" sz="4400" dirty="0">
                <a:solidFill>
                  <a:schemeClr val="tx1"/>
                </a:solidFill>
                <a:latin typeface="+mj-lt"/>
                <a:ea typeface="+mj-ea"/>
                <a:cs typeface="华文新魏"/>
              </a:rPr>
              <a:t>四、经费</a:t>
            </a:r>
            <a:r>
              <a:rPr lang="zh-CN" altLang="zh-CN" sz="4400" dirty="0">
                <a:solidFill>
                  <a:schemeClr val="tx1"/>
                </a:solidFill>
                <a:latin typeface="+mj-lt"/>
                <a:ea typeface="+mj-ea"/>
                <a:cs typeface="华文新魏"/>
              </a:rPr>
              <a:t>负责人审核</a:t>
            </a:r>
            <a:endParaRPr lang="en-US" altLang="zh-CN" sz="4400" dirty="0">
              <a:solidFill>
                <a:schemeClr val="tx1"/>
              </a:solidFill>
              <a:latin typeface="+mj-lt"/>
              <a:ea typeface="+mj-ea"/>
              <a:cs typeface="华文新魏"/>
            </a:endParaRPr>
          </a:p>
          <a:p>
            <a:pPr eaLnBrk="1" hangingPunct="1">
              <a:spcBef>
                <a:spcPct val="0"/>
              </a:spcBef>
              <a:buClrTx/>
              <a:buSzTx/>
              <a:buFontTx/>
              <a:buNone/>
              <a:defRPr/>
            </a:pPr>
            <a:r>
              <a:rPr lang="zh-CN" altLang="en-US" b="1" dirty="0">
                <a:solidFill>
                  <a:schemeClr val="tx1"/>
                </a:solidFill>
                <a:latin typeface="宋体" pitchFamily="2" charset="-122"/>
              </a:rPr>
              <a:t>经费负责人在采购管理模块“采购”</a:t>
            </a:r>
            <a:r>
              <a:rPr lang="en-US" altLang="zh-CN" b="1" dirty="0">
                <a:solidFill>
                  <a:schemeClr val="tx1"/>
                </a:solidFill>
                <a:latin typeface="宋体" pitchFamily="2" charset="-122"/>
              </a:rPr>
              <a:t>—</a:t>
            </a:r>
            <a:r>
              <a:rPr lang="zh-CN" altLang="en-US" b="1" dirty="0">
                <a:solidFill>
                  <a:schemeClr val="tx1"/>
                </a:solidFill>
                <a:latin typeface="宋体" pitchFamily="2" charset="-122"/>
              </a:rPr>
              <a:t>“订单审核”下找到需要审核的订单，点击三角符号可以看见商品信息，建议选择“批量通过”，也可以驳回或转审</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2492376"/>
            <a:ext cx="898048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1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2"/>
          <p:cNvSpPr>
            <a:spLocks noGrp="1"/>
          </p:cNvSpPr>
          <p:nvPr>
            <p:ph type="title"/>
          </p:nvPr>
        </p:nvSpPr>
        <p:spPr>
          <a:xfrm>
            <a:off x="1881188" y="349251"/>
            <a:ext cx="8247062" cy="631825"/>
          </a:xfrm>
        </p:spPr>
        <p:txBody>
          <a:bodyPr>
            <a:normAutofit fontScale="90000"/>
          </a:bodyPr>
          <a:lstStyle/>
          <a:p>
            <a:pPr algn="l" eaLnBrk="1" hangingPunct="1">
              <a:defRPr/>
            </a:pPr>
            <a:r>
              <a:rPr lang="zh-CN" altLang="en-US" sz="2400" b="1" dirty="0">
                <a:latin typeface="宋体" pitchFamily="2" charset="-122"/>
                <a:ea typeface="华文楷体" pitchFamily="2" charset="-122"/>
                <a:cs typeface="+mn-cs"/>
              </a:rPr>
              <a:t>经费负责人（审批权限）选择支出账户、签收人、审批流程等</a:t>
            </a: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150939"/>
            <a:ext cx="64817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973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1774825" y="188913"/>
            <a:ext cx="86423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华文楷体" panose="02010600040101010101" pitchFamily="2" charset="-122"/>
              </a:defRPr>
            </a:lvl1pPr>
            <a:lvl2pPr marL="742950" indent="-285750" eaLnBrk="0" hangingPunct="0">
              <a:defRPr>
                <a:solidFill>
                  <a:schemeClr val="tx1"/>
                </a:solidFill>
                <a:latin typeface="Arial" panose="020B0604020202020204" pitchFamily="34" charset="0"/>
                <a:ea typeface="华文楷体" panose="02010600040101010101" pitchFamily="2" charset="-122"/>
              </a:defRPr>
            </a:lvl2pPr>
            <a:lvl3pPr marL="1143000" indent="-228600" eaLnBrk="0" hangingPunct="0">
              <a:defRPr>
                <a:solidFill>
                  <a:schemeClr val="tx1"/>
                </a:solidFill>
                <a:latin typeface="Arial" panose="020B0604020202020204" pitchFamily="34" charset="0"/>
                <a:ea typeface="华文楷体" panose="02010600040101010101" pitchFamily="2" charset="-122"/>
              </a:defRPr>
            </a:lvl3pPr>
            <a:lvl4pPr marL="1600200" indent="-228600" eaLnBrk="0" hangingPunct="0">
              <a:defRPr>
                <a:solidFill>
                  <a:schemeClr val="tx1"/>
                </a:solidFill>
                <a:latin typeface="Arial" panose="020B0604020202020204" pitchFamily="34" charset="0"/>
                <a:ea typeface="华文楷体" panose="02010600040101010101" pitchFamily="2" charset="-122"/>
              </a:defRPr>
            </a:lvl4pPr>
            <a:lvl5pPr marL="2057400" indent="-228600" eaLnBrk="0" hangingPunct="0">
              <a:defRPr>
                <a:solidFill>
                  <a:schemeClr val="tx1"/>
                </a:solidFill>
                <a:latin typeface="Arial" panose="020B0604020202020204" pitchFamily="34" charset="0"/>
                <a:ea typeface="华文楷体"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楷体" panose="02010600040101010101" pitchFamily="2" charset="-122"/>
              </a:defRPr>
            </a:lvl9pPr>
          </a:lstStyle>
          <a:p>
            <a:pPr eaLnBrk="1" hangingPunct="1">
              <a:buSzPct val="100000"/>
            </a:pPr>
            <a:r>
              <a:rPr lang="zh-CN" altLang="en-US" sz="3600" b="1">
                <a:latin typeface="宋体" panose="02010600030101010101" pitchFamily="2" charset="-122"/>
              </a:rPr>
              <a:t>审批负责人选择“通过”按钮后，会出现下列界面：</a:t>
            </a:r>
            <a:endParaRPr lang="en-US" altLang="zh-CN" sz="3600" b="1">
              <a:latin typeface="宋体" panose="02010600030101010101" pitchFamily="2" charset="-122"/>
            </a:endParaRPr>
          </a:p>
          <a:p>
            <a:pPr eaLnBrk="1" hangingPunct="1">
              <a:buSzPct val="100000"/>
            </a:pPr>
            <a:r>
              <a:rPr lang="en-US" altLang="zh-CN" sz="3600" b="1">
                <a:latin typeface="宋体" panose="02010600030101010101" pitchFamily="2" charset="-122"/>
              </a:rPr>
              <a:t>1</a:t>
            </a:r>
            <a:r>
              <a:rPr lang="zh-CN" altLang="en-US" sz="3600" b="1">
                <a:latin typeface="宋体" panose="02010600030101010101" pitchFamily="2" charset="-122"/>
              </a:rPr>
              <a:t>、课题经费，务必选择“支出经费账户（课题名称）”，账户号码系统会自动添加；</a:t>
            </a:r>
            <a:endParaRPr lang="en-US" altLang="zh-CN" sz="3600" b="1">
              <a:latin typeface="宋体" panose="02010600030101010101" pitchFamily="2" charset="-122"/>
            </a:endParaRPr>
          </a:p>
          <a:p>
            <a:pPr eaLnBrk="1" hangingPunct="1">
              <a:buSzPct val="100000"/>
            </a:pPr>
            <a:r>
              <a:rPr lang="en-US" altLang="zh-CN" sz="3600" b="1">
                <a:latin typeface="宋体" panose="02010600030101010101" pitchFamily="2" charset="-122"/>
              </a:rPr>
              <a:t>2</a:t>
            </a:r>
            <a:r>
              <a:rPr lang="zh-CN" altLang="en-US" sz="3600" b="1">
                <a:latin typeface="宋体" panose="02010600030101010101" pitchFamily="2" charset="-122"/>
              </a:rPr>
              <a:t>、选择签收人（一般选择申请人）（签收秘书为系统设定，无需选择）；</a:t>
            </a:r>
            <a:endParaRPr lang="en-US" altLang="zh-CN" sz="3600" b="1">
              <a:latin typeface="宋体" panose="02010600030101010101" pitchFamily="2" charset="-122"/>
            </a:endParaRPr>
          </a:p>
          <a:p>
            <a:pPr eaLnBrk="1" hangingPunct="1">
              <a:buSzPct val="100000"/>
            </a:pPr>
            <a:r>
              <a:rPr lang="en-US" altLang="zh-CN" sz="3600" b="1">
                <a:latin typeface="宋体" panose="02010600030101010101" pitchFamily="2" charset="-122"/>
              </a:rPr>
              <a:t>3</a:t>
            </a:r>
            <a:r>
              <a:rPr lang="zh-CN" altLang="en-US" sz="3600" b="1">
                <a:latin typeface="宋体" panose="02010600030101010101" pitchFamily="2" charset="-122"/>
              </a:rPr>
              <a:t>、选择“审批流程”</a:t>
            </a:r>
            <a:r>
              <a:rPr lang="en-US" altLang="zh-CN" sz="3600" b="1">
                <a:latin typeface="宋体" panose="02010600030101010101" pitchFamily="2" charset="-122"/>
              </a:rPr>
              <a:t>—</a:t>
            </a:r>
            <a:r>
              <a:rPr lang="zh-CN" altLang="en-US" sz="3600" b="1">
                <a:latin typeface="宋体" panose="02010600030101010101" pitchFamily="2" charset="-122"/>
              </a:rPr>
              <a:t>请务必谨慎选择，选错会被驳回（注意是否为</a:t>
            </a:r>
            <a:r>
              <a:rPr lang="en-US" altLang="zh-CN" sz="3600" b="1">
                <a:latin typeface="宋体" panose="02010600030101010101" pitchFamily="2" charset="-122"/>
              </a:rPr>
              <a:t>-</a:t>
            </a:r>
            <a:r>
              <a:rPr lang="zh-CN" altLang="en-US" sz="3600" b="1">
                <a:latin typeface="宋体" panose="02010600030101010101" pitchFamily="2" charset="-122"/>
              </a:rPr>
              <a:t>自采申请）。</a:t>
            </a:r>
            <a:endParaRPr lang="en-US" altLang="zh-CN" sz="3600" b="1">
              <a:latin typeface="宋体" panose="02010600030101010101" pitchFamily="2" charset="-122"/>
            </a:endParaRPr>
          </a:p>
        </p:txBody>
      </p:sp>
    </p:spTree>
    <p:extLst>
      <p:ext uri="{BB962C8B-B14F-4D97-AF65-F5344CB8AC3E}">
        <p14:creationId xmlns:p14="http://schemas.microsoft.com/office/powerpoint/2010/main" val="2014532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9537" y="402382"/>
            <a:ext cx="8125012" cy="523220"/>
          </a:xfrm>
          <a:prstGeom prst="rect">
            <a:avLst/>
          </a:prstGeom>
        </p:spPr>
        <p:txBody>
          <a:bodyPr wrap="square">
            <a:spAutoFit/>
          </a:bodyPr>
          <a:lstStyle/>
          <a:p>
            <a:pPr algn="ctr"/>
            <a:r>
              <a:rPr lang="zh-CN" altLang="zh-CN" sz="2800" b="1" dirty="0"/>
              <a:t>附属医院到校本部报销科研课题测试费流程</a:t>
            </a:r>
            <a:endParaRPr lang="zh-CN" altLang="zh-CN" sz="2800" dirty="0"/>
          </a:p>
        </p:txBody>
      </p:sp>
      <p:graphicFrame>
        <p:nvGraphicFramePr>
          <p:cNvPr id="6" name="图示 5"/>
          <p:cNvGraphicFramePr/>
          <p:nvPr>
            <p:extLst/>
          </p:nvPr>
        </p:nvGraphicFramePr>
        <p:xfrm>
          <a:off x="2351584" y="1147762"/>
          <a:ext cx="7056784" cy="523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86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5560" y="692696"/>
            <a:ext cx="7848872" cy="5693866"/>
          </a:xfrm>
          <a:prstGeom prst="rect">
            <a:avLst/>
          </a:prstGeom>
        </p:spPr>
        <p:txBody>
          <a:bodyPr wrap="square">
            <a:spAutoFit/>
          </a:bodyPr>
          <a:lstStyle/>
          <a:p>
            <a:r>
              <a:rPr lang="zh-CN" altLang="en-US" sz="2800" b="1" dirty="0"/>
              <a:t>测试合同签订，应注意</a:t>
            </a:r>
            <a:r>
              <a:rPr lang="zh-CN" altLang="zh-CN" sz="2800" b="1" dirty="0"/>
              <a:t>：</a:t>
            </a:r>
            <a:endParaRPr lang="en-US" altLang="zh-CN" sz="2800" b="1" dirty="0"/>
          </a:p>
          <a:p>
            <a:pPr marL="514350" indent="-514350">
              <a:buAutoNum type="arabicPeriod"/>
            </a:pPr>
            <a:r>
              <a:rPr lang="zh-CN" altLang="zh-CN" sz="2800" dirty="0"/>
              <a:t>测试协议审核要点：</a:t>
            </a:r>
            <a:endParaRPr lang="en-US" altLang="zh-CN" sz="2800" dirty="0"/>
          </a:p>
          <a:p>
            <a:pPr marL="514350" indent="-514350"/>
            <a:r>
              <a:rPr lang="zh-CN" altLang="zh-CN" sz="2800" dirty="0"/>
              <a:t>①保密期限一般为课题结题</a:t>
            </a:r>
            <a:r>
              <a:rPr lang="en-US" altLang="zh-CN" sz="2800" b="1" dirty="0">
                <a:solidFill>
                  <a:srgbClr val="FF0000"/>
                </a:solidFill>
              </a:rPr>
              <a:t>5</a:t>
            </a:r>
            <a:r>
              <a:rPr lang="zh-CN" altLang="zh-CN" sz="2800" b="1" dirty="0">
                <a:solidFill>
                  <a:srgbClr val="FF0000"/>
                </a:solidFill>
              </a:rPr>
              <a:t>年内</a:t>
            </a:r>
            <a:r>
              <a:rPr lang="zh-CN" altLang="zh-CN" sz="2800" dirty="0"/>
              <a:t>；</a:t>
            </a:r>
            <a:endParaRPr lang="en-US" altLang="zh-CN" sz="2800" dirty="0"/>
          </a:p>
          <a:p>
            <a:pPr marL="514350" indent="-514350"/>
            <a:r>
              <a:rPr lang="zh-CN" altLang="zh-CN" sz="2800" dirty="0"/>
              <a:t>②</a:t>
            </a:r>
            <a:r>
              <a:rPr lang="zh-CN" altLang="zh-CN" sz="2800" b="1" dirty="0">
                <a:solidFill>
                  <a:srgbClr val="FF0000"/>
                </a:solidFill>
              </a:rPr>
              <a:t>成果分享</a:t>
            </a:r>
            <a:r>
              <a:rPr lang="zh-CN" altLang="zh-CN" sz="2800" dirty="0"/>
              <a:t>：</a:t>
            </a:r>
            <a:r>
              <a:rPr lang="zh-CN" altLang="en-US" sz="2800" dirty="0"/>
              <a:t>“</a:t>
            </a:r>
            <a:r>
              <a:rPr lang="zh-CN" altLang="zh-CN" sz="2800" b="1" dirty="0">
                <a:solidFill>
                  <a:srgbClr val="FF0000"/>
                </a:solidFill>
              </a:rPr>
              <a:t>所有测试结果归甲方所有，乙方不得使用，不得透露给第三方</a:t>
            </a:r>
            <a:r>
              <a:rPr lang="zh-CN" altLang="zh-CN" sz="2800" dirty="0"/>
              <a:t>”；</a:t>
            </a:r>
            <a:endParaRPr lang="en-US" altLang="zh-CN" sz="2800" dirty="0"/>
          </a:p>
          <a:p>
            <a:pPr marL="514350" indent="-514350"/>
            <a:r>
              <a:rPr lang="zh-CN" altLang="zh-CN" sz="2800" dirty="0"/>
              <a:t>③分期付款预付款</a:t>
            </a:r>
            <a:r>
              <a:rPr lang="zh-CN" altLang="zh-CN" sz="2800" b="1" dirty="0">
                <a:solidFill>
                  <a:srgbClr val="FF0000"/>
                </a:solidFill>
              </a:rPr>
              <a:t>不超过</a:t>
            </a:r>
            <a:r>
              <a:rPr lang="en-US" altLang="zh-CN" sz="2800" b="1" dirty="0">
                <a:solidFill>
                  <a:srgbClr val="FF0000"/>
                </a:solidFill>
              </a:rPr>
              <a:t>50%</a:t>
            </a:r>
            <a:r>
              <a:rPr lang="zh-CN" altLang="zh-CN" sz="2800" dirty="0"/>
              <a:t>；</a:t>
            </a:r>
          </a:p>
          <a:p>
            <a:r>
              <a:rPr lang="en-US" altLang="zh-CN" sz="2800" dirty="0"/>
              <a:t>2. </a:t>
            </a:r>
            <a:r>
              <a:rPr lang="zh-CN" altLang="zh-CN" sz="2800" dirty="0"/>
              <a:t>报销票据一般指发票，或支票领用单或电汇申请单（须课题负责人及经手人签字），抬头为“</a:t>
            </a:r>
            <a:r>
              <a:rPr lang="zh-CN" altLang="zh-CN" sz="2800" dirty="0">
                <a:solidFill>
                  <a:srgbClr val="FF0000"/>
                </a:solidFill>
              </a:rPr>
              <a:t>北京中医药大学</a:t>
            </a:r>
            <a:r>
              <a:rPr lang="zh-CN" altLang="zh-CN" sz="2800" dirty="0"/>
              <a:t>”；</a:t>
            </a:r>
            <a:r>
              <a:rPr lang="zh-CN" altLang="en-US" sz="2800" dirty="0"/>
              <a:t>进行委托后合同可以医院为单位签署；</a:t>
            </a:r>
            <a:endParaRPr lang="zh-CN" altLang="zh-CN" sz="2800" dirty="0"/>
          </a:p>
          <a:p>
            <a:r>
              <a:rPr lang="en-US" altLang="zh-CN" sz="2800" dirty="0"/>
              <a:t>3. </a:t>
            </a:r>
            <a:r>
              <a:rPr lang="zh-CN" altLang="zh-CN" sz="2800" b="1" dirty="0"/>
              <a:t>附属医院来校本部办理复核及报销时间为每周二下午</a:t>
            </a:r>
            <a:r>
              <a:rPr lang="zh-CN" altLang="en-US" sz="2800" b="1" dirty="0"/>
              <a:t>；</a:t>
            </a:r>
            <a:endParaRPr lang="en-US" altLang="zh-CN" sz="2800" b="1" dirty="0"/>
          </a:p>
          <a:p>
            <a:r>
              <a:rPr lang="en-US" altLang="zh-CN" sz="2800" dirty="0"/>
              <a:t>4. </a:t>
            </a:r>
            <a:r>
              <a:rPr lang="zh-CN" altLang="zh-CN" sz="2800" dirty="0"/>
              <a:t>承诺函包括企业承诺函和课题组承诺函。</a:t>
            </a:r>
          </a:p>
        </p:txBody>
      </p:sp>
    </p:spTree>
    <p:extLst>
      <p:ext uri="{BB962C8B-B14F-4D97-AF65-F5344CB8AC3E}">
        <p14:creationId xmlns:p14="http://schemas.microsoft.com/office/powerpoint/2010/main" val="21101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188640"/>
            <a:ext cx="8229600" cy="778098"/>
          </a:xfrm>
        </p:spPr>
        <p:txBody>
          <a:bodyPr>
            <a:normAutofit/>
          </a:bodyPr>
          <a:lstStyle/>
          <a:p>
            <a:r>
              <a:rPr lang="zh-CN" altLang="en-US" sz="2800" b="1" dirty="0"/>
              <a:t>一、</a:t>
            </a:r>
            <a:r>
              <a:rPr lang="en-US" altLang="zh-CN" sz="2800" b="1" dirty="0"/>
              <a:t>VPN</a:t>
            </a:r>
            <a:r>
              <a:rPr lang="zh-CN" altLang="en-US" sz="2800" b="1" dirty="0"/>
              <a:t>登陆</a:t>
            </a:r>
          </a:p>
        </p:txBody>
      </p:sp>
      <p:sp>
        <p:nvSpPr>
          <p:cNvPr id="3" name="内容占位符 2"/>
          <p:cNvSpPr>
            <a:spLocks noGrp="1"/>
          </p:cNvSpPr>
          <p:nvPr>
            <p:ph sz="quarter" idx="1"/>
          </p:nvPr>
        </p:nvSpPr>
        <p:spPr>
          <a:xfrm>
            <a:off x="1981200" y="980729"/>
            <a:ext cx="8229600" cy="5145435"/>
          </a:xfrm>
        </p:spPr>
        <p:txBody>
          <a:bodyPr>
            <a:normAutofit/>
          </a:bodyPr>
          <a:lstStyle/>
          <a:p>
            <a:r>
              <a:rPr lang="en-US" altLang="zh-CN" b="1" dirty="0"/>
              <a:t>1.</a:t>
            </a:r>
            <a:r>
              <a:rPr lang="zh-CN" altLang="en-US" b="1" dirty="0"/>
              <a:t>首次使用：用</a:t>
            </a:r>
            <a:r>
              <a:rPr lang="en-US" altLang="zh-CN" b="1" dirty="0"/>
              <a:t>IE</a:t>
            </a:r>
            <a:r>
              <a:rPr lang="zh-CN" altLang="en-US" b="1" dirty="0"/>
              <a:t>登陆</a:t>
            </a:r>
            <a:r>
              <a:rPr lang="en-US" altLang="zh-CN" b="1" dirty="0">
                <a:solidFill>
                  <a:srgbClr val="FF0000"/>
                </a:solidFill>
              </a:rPr>
              <a:t>https://202.204.32.150</a:t>
            </a:r>
          </a:p>
          <a:p>
            <a:pPr marL="0" indent="0" algn="r">
              <a:buNone/>
            </a:pPr>
            <a:r>
              <a:rPr lang="zh-CN" altLang="en-US" sz="2400" b="1" dirty="0"/>
              <a:t>（注意：有一个</a:t>
            </a:r>
            <a:r>
              <a:rPr lang="en-US" altLang="zh-CN" sz="2400" b="1" dirty="0"/>
              <a:t>s</a:t>
            </a:r>
            <a:r>
              <a:rPr lang="zh-CN" altLang="en-US" sz="2400" b="1" dirty="0"/>
              <a:t>；用户名及密码与“数字北中医”相同）</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5" y="2132856"/>
            <a:ext cx="3064827" cy="3769630"/>
          </a:xfrm>
          <a:prstGeom prst="rect">
            <a:avLst/>
          </a:prstGeom>
          <a:ln>
            <a:solidFill>
              <a:schemeClr val="tx1"/>
            </a:solidFill>
          </a:ln>
        </p:spPr>
      </p:pic>
      <p:sp>
        <p:nvSpPr>
          <p:cNvPr id="5" name="矩形标注 4"/>
          <p:cNvSpPr/>
          <p:nvPr/>
        </p:nvSpPr>
        <p:spPr>
          <a:xfrm>
            <a:off x="6744072" y="2132856"/>
            <a:ext cx="2952328" cy="1368152"/>
          </a:xfrm>
          <a:prstGeom prst="wedgeRectCallout">
            <a:avLst>
              <a:gd name="adj1" fmla="val -144654"/>
              <a:gd name="adj2" fmla="val 678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输入用户名：</a:t>
            </a:r>
            <a:endParaRPr lang="en-US" altLang="zh-CN" b="1" dirty="0">
              <a:solidFill>
                <a:schemeClr val="tx1"/>
              </a:solidFill>
            </a:endParaRPr>
          </a:p>
          <a:p>
            <a:r>
              <a:rPr lang="zh-CN" altLang="en-US" b="1" dirty="0">
                <a:solidFill>
                  <a:schemeClr val="tx1"/>
                </a:solidFill>
              </a:rPr>
              <a:t>东直门：</a:t>
            </a:r>
            <a:r>
              <a:rPr lang="en-US" altLang="zh-CN" b="1" dirty="0">
                <a:solidFill>
                  <a:srgbClr val="FF0000"/>
                </a:solidFill>
              </a:rPr>
              <a:t>A</a:t>
            </a:r>
            <a:r>
              <a:rPr lang="zh-CN" altLang="en-US" b="1" dirty="0">
                <a:solidFill>
                  <a:srgbClr val="FF0000"/>
                </a:solidFill>
              </a:rPr>
              <a:t>本院工号</a:t>
            </a:r>
            <a:endParaRPr lang="en-US" altLang="zh-CN" b="1" dirty="0">
              <a:solidFill>
                <a:srgbClr val="FF0000"/>
              </a:solidFill>
            </a:endParaRPr>
          </a:p>
          <a:p>
            <a:r>
              <a:rPr lang="zh-CN" altLang="en-US" b="1" dirty="0">
                <a:solidFill>
                  <a:schemeClr val="tx1"/>
                </a:solidFill>
              </a:rPr>
              <a:t>东     方：</a:t>
            </a:r>
            <a:r>
              <a:rPr lang="en-US" altLang="zh-CN" b="1" dirty="0">
                <a:solidFill>
                  <a:schemeClr val="tx1"/>
                </a:solidFill>
              </a:rPr>
              <a:t>B</a:t>
            </a:r>
            <a:r>
              <a:rPr lang="zh-CN" altLang="en-US" b="1" dirty="0">
                <a:solidFill>
                  <a:schemeClr val="tx1"/>
                </a:solidFill>
              </a:rPr>
              <a:t>本院工号</a:t>
            </a:r>
            <a:endParaRPr lang="en-US" altLang="zh-CN" b="1" dirty="0">
              <a:solidFill>
                <a:schemeClr val="tx1"/>
              </a:solidFill>
            </a:endParaRPr>
          </a:p>
          <a:p>
            <a:r>
              <a:rPr lang="zh-CN" altLang="en-US" b="1" dirty="0">
                <a:solidFill>
                  <a:schemeClr val="tx1"/>
                </a:solidFill>
              </a:rPr>
              <a:t>三附院：</a:t>
            </a:r>
            <a:r>
              <a:rPr lang="en-US" altLang="zh-CN" b="1" dirty="0">
                <a:solidFill>
                  <a:schemeClr val="tx1"/>
                </a:solidFill>
              </a:rPr>
              <a:t>C</a:t>
            </a:r>
            <a:r>
              <a:rPr lang="zh-CN" altLang="en-US" b="1" dirty="0">
                <a:solidFill>
                  <a:schemeClr val="tx1"/>
                </a:solidFill>
              </a:rPr>
              <a:t>本院工号</a:t>
            </a:r>
          </a:p>
        </p:txBody>
      </p:sp>
      <p:sp>
        <p:nvSpPr>
          <p:cNvPr id="6" name="矩形标注 5"/>
          <p:cNvSpPr/>
          <p:nvPr/>
        </p:nvSpPr>
        <p:spPr>
          <a:xfrm>
            <a:off x="6744072" y="4221088"/>
            <a:ext cx="2952328" cy="864096"/>
          </a:xfrm>
          <a:prstGeom prst="wedgeRectCallout">
            <a:avLst>
              <a:gd name="adj1" fmla="val -146245"/>
              <a:gd name="adj2" fmla="val -554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输入密码：</a:t>
            </a:r>
            <a:endParaRPr lang="en-US" altLang="zh-CN" b="1" dirty="0">
              <a:solidFill>
                <a:schemeClr val="tx1"/>
              </a:solidFill>
            </a:endParaRPr>
          </a:p>
          <a:p>
            <a:r>
              <a:rPr lang="zh-CN" altLang="en-US" b="1" dirty="0">
                <a:solidFill>
                  <a:schemeClr val="tx1"/>
                </a:solidFill>
              </a:rPr>
              <a:t>本人身份证号后</a:t>
            </a:r>
            <a:r>
              <a:rPr lang="en-US" altLang="zh-CN" b="1" dirty="0">
                <a:solidFill>
                  <a:schemeClr val="tx1"/>
                </a:solidFill>
              </a:rPr>
              <a:t>8</a:t>
            </a:r>
            <a:r>
              <a:rPr lang="zh-CN" altLang="en-US" b="1" dirty="0">
                <a:solidFill>
                  <a:schemeClr val="tx1"/>
                </a:solidFill>
              </a:rPr>
              <a:t>位</a:t>
            </a:r>
          </a:p>
        </p:txBody>
      </p:sp>
      <p:sp>
        <p:nvSpPr>
          <p:cNvPr id="7" name="圆角矩形标注 6"/>
          <p:cNvSpPr/>
          <p:nvPr/>
        </p:nvSpPr>
        <p:spPr>
          <a:xfrm>
            <a:off x="6312024" y="5699069"/>
            <a:ext cx="2160240" cy="406834"/>
          </a:xfrm>
          <a:prstGeom prst="wedgeRoundRectCallout">
            <a:avLst>
              <a:gd name="adj1" fmla="val -133436"/>
              <a:gd name="adj2" fmla="val -1364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没有。不要使用</a:t>
            </a:r>
          </a:p>
        </p:txBody>
      </p:sp>
      <p:sp>
        <p:nvSpPr>
          <p:cNvPr id="8" name="矩形 7"/>
          <p:cNvSpPr/>
          <p:nvPr/>
        </p:nvSpPr>
        <p:spPr>
          <a:xfrm>
            <a:off x="3431704" y="5085184"/>
            <a:ext cx="15841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353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1124744"/>
            <a:ext cx="4248472" cy="5133059"/>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1124743"/>
            <a:ext cx="4427984" cy="5133059"/>
          </a:xfrm>
          <a:prstGeom prst="rect">
            <a:avLst/>
          </a:prstGeom>
        </p:spPr>
      </p:pic>
    </p:spTree>
    <p:extLst>
      <p:ext uri="{BB962C8B-B14F-4D97-AF65-F5344CB8AC3E}">
        <p14:creationId xmlns:p14="http://schemas.microsoft.com/office/powerpoint/2010/main" val="115310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4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1" y="960334"/>
            <a:ext cx="7017689" cy="306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3"/>
          <p:cNvSpPr>
            <a:spLocks noGrp="1"/>
          </p:cNvSpPr>
          <p:nvPr>
            <p:ph type="title"/>
          </p:nvPr>
        </p:nvSpPr>
        <p:spPr>
          <a:xfrm>
            <a:off x="1991544" y="188640"/>
            <a:ext cx="8229600" cy="771694"/>
          </a:xfrm>
        </p:spPr>
        <p:txBody>
          <a:bodyPr>
            <a:normAutofit/>
          </a:bodyPr>
          <a:lstStyle/>
          <a:p>
            <a:pPr algn="l"/>
            <a:r>
              <a:rPr lang="en-US" altLang="zh-CN" sz="2800" b="1" dirty="0"/>
              <a:t>2.</a:t>
            </a:r>
            <a:r>
              <a:rPr lang="zh-CN" altLang="en-US" sz="2800" b="1" dirty="0"/>
              <a:t>按照屏幕提示，安装软件</a:t>
            </a:r>
          </a:p>
        </p:txBody>
      </p:sp>
      <p:pic>
        <p:nvPicPr>
          <p:cNvPr id="1027"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2207568" y="4293096"/>
            <a:ext cx="6120680" cy="216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箭头连接符 2"/>
          <p:cNvCxnSpPr/>
          <p:nvPr/>
        </p:nvCxnSpPr>
        <p:spPr>
          <a:xfrm>
            <a:off x="5375920" y="764704"/>
            <a:ext cx="1080120" cy="18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57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188640"/>
            <a:ext cx="8229600" cy="1512168"/>
          </a:xfrm>
        </p:spPr>
        <p:txBody>
          <a:bodyPr>
            <a:normAutofit/>
          </a:bodyPr>
          <a:lstStyle/>
          <a:p>
            <a:pPr algn="l"/>
            <a:r>
              <a:rPr lang="en-US" altLang="zh-CN" sz="2800" b="1" dirty="0"/>
              <a:t>3.</a:t>
            </a:r>
            <a:r>
              <a:rPr lang="zh-CN" altLang="en-US" sz="2800" b="1" dirty="0"/>
              <a:t>安装完成后，桌面出现</a:t>
            </a:r>
            <a:r>
              <a:rPr lang="en-US" altLang="zh-CN" sz="2800" b="1" dirty="0"/>
              <a:t>EasyConnect</a:t>
            </a:r>
            <a:r>
              <a:rPr lang="zh-CN" altLang="en-US" sz="2800" b="1" dirty="0"/>
              <a:t>快捷方式。</a:t>
            </a:r>
            <a:r>
              <a:rPr lang="en-US" altLang="zh-CN" sz="2800" b="1" dirty="0"/>
              <a:t/>
            </a:r>
            <a:br>
              <a:rPr lang="en-US" altLang="zh-CN" sz="2800" b="1" dirty="0"/>
            </a:br>
            <a:r>
              <a:rPr lang="zh-CN" altLang="en-US" sz="2800" b="1" dirty="0"/>
              <a:t>以后登陆</a:t>
            </a:r>
            <a:r>
              <a:rPr lang="en-US" altLang="zh-CN" sz="2800" b="1" dirty="0"/>
              <a:t>VPN</a:t>
            </a:r>
            <a:r>
              <a:rPr lang="zh-CN" altLang="en-US" sz="2800" b="1" dirty="0"/>
              <a:t>：</a:t>
            </a:r>
            <a:r>
              <a:rPr lang="en-US" altLang="zh-CN" sz="2800" b="1" dirty="0"/>
              <a:t/>
            </a:r>
            <a:br>
              <a:rPr lang="en-US" altLang="zh-CN" sz="2800" b="1" dirty="0"/>
            </a:br>
            <a:r>
              <a:rPr lang="zh-CN" altLang="en-US" sz="2800" b="1" dirty="0"/>
              <a:t>双击这个快捷方式，再输入用户名及密码即可。</a:t>
            </a:r>
          </a:p>
        </p:txBody>
      </p:sp>
      <p:pic>
        <p:nvPicPr>
          <p:cNvPr id="4" name="内容占位符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91545" y="2708920"/>
            <a:ext cx="1649893" cy="1440160"/>
          </a:xfr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659" y="2420888"/>
            <a:ext cx="512986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箭头连接符 5"/>
          <p:cNvCxnSpPr>
            <a:endCxn id="4" idx="0"/>
          </p:cNvCxnSpPr>
          <p:nvPr/>
        </p:nvCxnSpPr>
        <p:spPr>
          <a:xfrm flipH="1">
            <a:off x="2816492" y="1556792"/>
            <a:ext cx="759229"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464152" y="1556792"/>
            <a:ext cx="132440"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22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74638"/>
            <a:ext cx="8229600" cy="778098"/>
          </a:xfrm>
        </p:spPr>
        <p:txBody>
          <a:bodyPr>
            <a:normAutofit/>
          </a:bodyPr>
          <a:lstStyle/>
          <a:p>
            <a:pPr algn="l"/>
            <a:r>
              <a:rPr lang="en-US" altLang="zh-CN" sz="2800" b="1" dirty="0"/>
              <a:t>VPN</a:t>
            </a:r>
            <a:r>
              <a:rPr lang="zh-CN" altLang="en-US" sz="2800" b="1" dirty="0"/>
              <a:t>登陆成功后，浏览器出现下面界面：</a:t>
            </a:r>
          </a:p>
        </p:txBody>
      </p:sp>
      <p:pic>
        <p:nvPicPr>
          <p:cNvPr id="4" name="内容占位符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19536" y="1412776"/>
            <a:ext cx="4372154" cy="3096344"/>
          </a:xfrm>
          <a:solidFill>
            <a:schemeClr val="bg1"/>
          </a:solidFill>
          <a:ln>
            <a:noFill/>
          </a:ln>
        </p:spPr>
      </p:pic>
      <p:sp>
        <p:nvSpPr>
          <p:cNvPr id="5" name="矩形标注 4"/>
          <p:cNvSpPr/>
          <p:nvPr/>
        </p:nvSpPr>
        <p:spPr>
          <a:xfrm>
            <a:off x="6960096" y="1412776"/>
            <a:ext cx="2880320" cy="901272"/>
          </a:xfrm>
          <a:prstGeom prst="wedgeRectCallout">
            <a:avLst>
              <a:gd name="adj1" fmla="val -81350"/>
              <a:gd name="adj2" fmla="val 1195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单击，打开“数字北中医”登陆界面</a:t>
            </a:r>
          </a:p>
        </p:txBody>
      </p:sp>
    </p:spTree>
    <p:extLst>
      <p:ext uri="{BB962C8B-B14F-4D97-AF65-F5344CB8AC3E}">
        <p14:creationId xmlns:p14="http://schemas.microsoft.com/office/powerpoint/2010/main" val="3107079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0"/>
            <a:ext cx="8229600" cy="764704"/>
          </a:xfrm>
        </p:spPr>
        <p:txBody>
          <a:bodyPr>
            <a:normAutofit/>
          </a:bodyPr>
          <a:lstStyle/>
          <a:p>
            <a:r>
              <a:rPr lang="zh-CN" altLang="en-US" sz="2800" b="1" dirty="0"/>
              <a:t>二、“数字北中医”登陆界面</a:t>
            </a:r>
          </a:p>
        </p:txBody>
      </p:sp>
      <p:pic>
        <p:nvPicPr>
          <p:cNvPr id="8" name="内容占位符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87489" y="1628801"/>
            <a:ext cx="9139845" cy="4587913"/>
          </a:xfrm>
        </p:spPr>
      </p:pic>
      <p:sp>
        <p:nvSpPr>
          <p:cNvPr id="9" name="TextBox 8"/>
          <p:cNvSpPr txBox="1"/>
          <p:nvPr/>
        </p:nvSpPr>
        <p:spPr>
          <a:xfrm>
            <a:off x="1775520" y="764705"/>
            <a:ext cx="8208912" cy="830997"/>
          </a:xfrm>
          <a:prstGeom prst="rect">
            <a:avLst/>
          </a:prstGeom>
          <a:noFill/>
        </p:spPr>
        <p:txBody>
          <a:bodyPr wrap="square" rtlCol="0">
            <a:spAutoFit/>
          </a:bodyPr>
          <a:lstStyle/>
          <a:p>
            <a:r>
              <a:rPr lang="zh-CN" altLang="en-US" sz="2400" b="1" dirty="0"/>
              <a:t>输入用户名、密码，即可进入“数字北中医”</a:t>
            </a:r>
            <a:endParaRPr lang="en-US" altLang="zh-CN" sz="2400" b="1" dirty="0"/>
          </a:p>
          <a:p>
            <a:r>
              <a:rPr lang="zh-CN" altLang="en-US" sz="2400" b="1" dirty="0">
                <a:solidFill>
                  <a:srgbClr val="FF0000"/>
                </a:solidFill>
              </a:rPr>
              <a:t>注意：</a:t>
            </a:r>
            <a:r>
              <a:rPr lang="en-US" altLang="zh-CN" sz="2400" b="1" dirty="0">
                <a:solidFill>
                  <a:srgbClr val="FF0000"/>
                </a:solidFill>
              </a:rPr>
              <a:t> VPN</a:t>
            </a:r>
            <a:r>
              <a:rPr lang="zh-CN" altLang="en-US" sz="2400" b="1" dirty="0">
                <a:solidFill>
                  <a:srgbClr val="FF0000"/>
                </a:solidFill>
              </a:rPr>
              <a:t>登陆、数字北中医登陆的用户名及密码相同</a:t>
            </a:r>
          </a:p>
        </p:txBody>
      </p:sp>
    </p:spTree>
    <p:extLst>
      <p:ext uri="{BB962C8B-B14F-4D97-AF65-F5344CB8AC3E}">
        <p14:creationId xmlns:p14="http://schemas.microsoft.com/office/powerpoint/2010/main" val="291444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116632"/>
            <a:ext cx="8229600" cy="648072"/>
          </a:xfrm>
        </p:spPr>
        <p:txBody>
          <a:bodyPr>
            <a:normAutofit/>
          </a:bodyPr>
          <a:lstStyle/>
          <a:p>
            <a:r>
              <a:rPr lang="zh-CN" altLang="en-US" sz="2800" b="1" dirty="0"/>
              <a:t>进入“数字北中医”后的界面</a:t>
            </a:r>
          </a:p>
        </p:txBody>
      </p:sp>
      <p:pic>
        <p:nvPicPr>
          <p:cNvPr id="7" name="内容占位符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39616" y="620688"/>
            <a:ext cx="6998630" cy="5904656"/>
          </a:xfrm>
        </p:spPr>
      </p:pic>
      <p:cxnSp>
        <p:nvCxnSpPr>
          <p:cNvPr id="16" name="直接箭头连接符 15"/>
          <p:cNvCxnSpPr/>
          <p:nvPr/>
        </p:nvCxnSpPr>
        <p:spPr>
          <a:xfrm>
            <a:off x="2135560" y="3310068"/>
            <a:ext cx="576064" cy="16921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31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81189" y="1357313"/>
            <a:ext cx="8429625" cy="5357812"/>
          </a:xfrm>
        </p:spPr>
        <p:txBody>
          <a:bodyPr/>
          <a:lstStyle/>
          <a:p>
            <a:pPr eaLnBrk="1" hangingPunct="1">
              <a:defRPr/>
            </a:pPr>
            <a:r>
              <a:rPr lang="en-US" altLang="zh-CN" sz="3200" b="1" dirty="0"/>
              <a:t>1. </a:t>
            </a:r>
            <a:r>
              <a:rPr lang="zh-CN" altLang="en-US" sz="3200" b="1" dirty="0"/>
              <a:t>加入已建立的实验室（附属医院按科室）</a:t>
            </a:r>
            <a:endParaRPr lang="en-US" altLang="zh-CN" sz="3200" b="1" dirty="0"/>
          </a:p>
          <a:p>
            <a:pPr eaLnBrk="1" hangingPunct="1">
              <a:defRPr/>
            </a:pPr>
            <a:r>
              <a:rPr lang="zh-CN" altLang="en-US" sz="3200" b="1" dirty="0"/>
              <a:t>（</a:t>
            </a:r>
            <a:r>
              <a:rPr lang="en-US" altLang="zh-CN" sz="3200" b="1" dirty="0"/>
              <a:t>1</a:t>
            </a:r>
            <a:r>
              <a:rPr lang="zh-CN" altLang="en-US" sz="3200" b="1" dirty="0"/>
              <a:t>）实验室管理模块里查找实验室申请加入</a:t>
            </a:r>
            <a:endParaRPr lang="en-US" altLang="zh-CN" sz="3200" b="1" dirty="0"/>
          </a:p>
          <a:p>
            <a:pPr eaLnBrk="1" hangingPunct="1">
              <a:defRPr/>
            </a:pPr>
            <a:r>
              <a:rPr lang="zh-CN" altLang="en-US" sz="3200" b="1" dirty="0"/>
              <a:t>（</a:t>
            </a:r>
            <a:r>
              <a:rPr lang="en-US" altLang="zh-CN" sz="3200" b="1" dirty="0"/>
              <a:t>2</a:t>
            </a:r>
            <a:r>
              <a:rPr lang="zh-CN" altLang="en-US" sz="3200" b="1" dirty="0"/>
              <a:t>）由已经在实验室里的老师添加人员</a:t>
            </a:r>
            <a:endParaRPr lang="en-US" altLang="zh-CN" sz="3200" b="1" dirty="0"/>
          </a:p>
          <a:p>
            <a:pPr eaLnBrk="1" hangingPunct="1">
              <a:defRPr/>
            </a:pPr>
            <a:r>
              <a:rPr lang="en-US" altLang="zh-CN" sz="3200" b="1" dirty="0"/>
              <a:t>2. </a:t>
            </a:r>
            <a:r>
              <a:rPr lang="zh-CN" altLang="en-US" sz="3200" b="1" dirty="0"/>
              <a:t>添加人员（采购申请人</a:t>
            </a:r>
            <a:r>
              <a:rPr lang="en-US" altLang="zh-CN" sz="3200" b="1" dirty="0"/>
              <a:t>+</a:t>
            </a:r>
            <a:r>
              <a:rPr lang="zh-CN" altLang="en-US" sz="3200" b="1" dirty="0"/>
              <a:t>经费负责人）</a:t>
            </a:r>
            <a:endParaRPr lang="en-US" altLang="zh-CN" sz="3200" b="1" dirty="0"/>
          </a:p>
          <a:p>
            <a:pPr eaLnBrk="1" hangingPunct="1">
              <a:defRPr/>
            </a:pPr>
            <a:r>
              <a:rPr lang="en-US" altLang="zh-CN" sz="3200" b="1" dirty="0"/>
              <a:t>3. </a:t>
            </a:r>
            <a:r>
              <a:rPr lang="zh-CN" altLang="en-US" sz="3200" b="1" dirty="0"/>
              <a:t>设置人员权限（管理员、普通成员等）</a:t>
            </a:r>
            <a:endParaRPr lang="en-US" altLang="zh-CN" sz="3200" b="1" dirty="0"/>
          </a:p>
        </p:txBody>
      </p:sp>
      <p:sp>
        <p:nvSpPr>
          <p:cNvPr id="19459" name="标题 2"/>
          <p:cNvSpPr>
            <a:spLocks noGrp="1"/>
          </p:cNvSpPr>
          <p:nvPr>
            <p:ph type="title"/>
          </p:nvPr>
        </p:nvSpPr>
        <p:spPr/>
        <p:txBody>
          <a:bodyPr/>
          <a:lstStyle/>
          <a:p>
            <a:pPr eaLnBrk="1" hangingPunct="1"/>
            <a:r>
              <a:rPr lang="zh-CN" altLang="en-US" b="1" dirty="0" smtClean="0">
                <a:solidFill>
                  <a:schemeClr val="tx1"/>
                </a:solidFill>
              </a:rPr>
              <a:t>二、采购前步骤</a:t>
            </a:r>
            <a:r>
              <a:rPr lang="en-US" altLang="zh-CN" b="1" dirty="0" smtClean="0">
                <a:solidFill>
                  <a:schemeClr val="tx1"/>
                </a:solidFill>
              </a:rPr>
              <a:t>—</a:t>
            </a:r>
            <a:r>
              <a:rPr lang="zh-CN" altLang="en-US" b="1" dirty="0" smtClean="0">
                <a:solidFill>
                  <a:schemeClr val="tx1"/>
                </a:solidFill>
              </a:rPr>
              <a:t>设置信息</a:t>
            </a:r>
          </a:p>
        </p:txBody>
      </p:sp>
    </p:spTree>
    <p:extLst>
      <p:ext uri="{BB962C8B-B14F-4D97-AF65-F5344CB8AC3E}">
        <p14:creationId xmlns:p14="http://schemas.microsoft.com/office/powerpoint/2010/main" val="3620647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16050" y="1052514"/>
            <a:ext cx="4618038" cy="211137"/>
          </a:xfrm>
        </p:spPr>
        <p:txBody>
          <a:bodyPr>
            <a:normAutofit fontScale="90000"/>
          </a:bodyPr>
          <a:lstStyle/>
          <a:p>
            <a:pPr>
              <a:defRPr/>
            </a:pPr>
            <a:r>
              <a:rPr lang="zh-CN" altLang="en-US" sz="2800" b="1" dirty="0">
                <a:latin typeface="Arial" charset="0"/>
                <a:ea typeface="华文楷体" pitchFamily="2" charset="-122"/>
                <a:cs typeface="+mn-cs"/>
              </a:rPr>
              <a:t>查找实验室并申请加入</a:t>
            </a:r>
            <a:r>
              <a:rPr lang="zh-CN" altLang="en-US" dirty="0" smtClean="0">
                <a:solidFill>
                  <a:schemeClr val="tx1"/>
                </a:solidFill>
                <a:latin typeface="Arial" charset="0"/>
              </a:rPr>
              <a:t/>
            </a:r>
            <a:br>
              <a:rPr lang="zh-CN" altLang="en-US" dirty="0" smtClean="0">
                <a:solidFill>
                  <a:schemeClr val="tx1"/>
                </a:solidFill>
                <a:latin typeface="Arial" charset="0"/>
              </a:rPr>
            </a:br>
            <a:endParaRPr lang="zh-CN" alt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484313"/>
            <a:ext cx="866298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692151"/>
            <a:ext cx="203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87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802</Words>
  <Application>Microsoft Office PowerPoint</Application>
  <PresentationFormat>宽屏</PresentationFormat>
  <Paragraphs>68</Paragraphs>
  <Slides>21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华文楷体</vt:lpstr>
      <vt:lpstr>华文新魏</vt:lpstr>
      <vt:lpstr>宋体</vt:lpstr>
      <vt:lpstr>微软雅黑</vt:lpstr>
      <vt:lpstr>Arial</vt:lpstr>
      <vt:lpstr>Calibri</vt:lpstr>
      <vt:lpstr>Calibri Light</vt:lpstr>
      <vt:lpstr>Office 主题</vt:lpstr>
      <vt:lpstr> 材料费-----自采</vt:lpstr>
      <vt:lpstr>一、VPN登陆</vt:lpstr>
      <vt:lpstr>2.按照屏幕提示，安装软件</vt:lpstr>
      <vt:lpstr>3.安装完成后，桌面出现EasyConnect快捷方式。 以后登陆VPN： 双击这个快捷方式，再输入用户名及密码即可。</vt:lpstr>
      <vt:lpstr>VPN登陆成功后，浏览器出现下面界面：</vt:lpstr>
      <vt:lpstr>二、“数字北中医”登陆界面</vt:lpstr>
      <vt:lpstr>进入“数字北中医”后的界面</vt:lpstr>
      <vt:lpstr>二、采购前步骤—设置信息</vt:lpstr>
      <vt:lpstr>查找实验室并申请加入 </vt:lpstr>
      <vt:lpstr>二、采购前步骤—设置信息</vt:lpstr>
      <vt:lpstr>二、采购前步骤—设置信息</vt:lpstr>
      <vt:lpstr>PowerPoint 演示文稿</vt:lpstr>
      <vt:lpstr>PowerPoint 演示文稿</vt:lpstr>
      <vt:lpstr>PowerPoint 演示文稿</vt:lpstr>
      <vt:lpstr>PowerPoint 演示文稿</vt:lpstr>
      <vt:lpstr>经费负责人（审批权限）选择支出账户、签收人、审批流程等</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3</cp:revision>
  <dcterms:created xsi:type="dcterms:W3CDTF">2017-07-19T05:38:58Z</dcterms:created>
  <dcterms:modified xsi:type="dcterms:W3CDTF">2017-07-20T01:01:55Z</dcterms:modified>
</cp:coreProperties>
</file>